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37" r:id="rId2"/>
    <p:sldId id="364" r:id="rId3"/>
    <p:sldId id="398" r:id="rId4"/>
    <p:sldId id="421" r:id="rId5"/>
    <p:sldId id="422" r:id="rId6"/>
    <p:sldId id="332" r:id="rId7"/>
    <p:sldId id="265" r:id="rId8"/>
    <p:sldId id="266" r:id="rId9"/>
    <p:sldId id="267" r:id="rId10"/>
    <p:sldId id="269" r:id="rId11"/>
    <p:sldId id="327" r:id="rId12"/>
    <p:sldId id="328" r:id="rId13"/>
    <p:sldId id="333" r:id="rId14"/>
    <p:sldId id="423" r:id="rId15"/>
    <p:sldId id="430" r:id="rId16"/>
    <p:sldId id="383" r:id="rId17"/>
    <p:sldId id="413" r:id="rId18"/>
    <p:sldId id="261" r:id="rId19"/>
    <p:sldId id="400" r:id="rId20"/>
    <p:sldId id="263" r:id="rId21"/>
    <p:sldId id="384" r:id="rId22"/>
    <p:sldId id="401" r:id="rId23"/>
    <p:sldId id="432" r:id="rId24"/>
    <p:sldId id="403" r:id="rId25"/>
    <p:sldId id="405" r:id="rId26"/>
    <p:sldId id="406" r:id="rId27"/>
    <p:sldId id="407" r:id="rId28"/>
    <p:sldId id="370" r:id="rId29"/>
    <p:sldId id="371" r:id="rId30"/>
    <p:sldId id="329" r:id="rId31"/>
    <p:sldId id="372" r:id="rId32"/>
    <p:sldId id="373" r:id="rId33"/>
    <p:sldId id="408" r:id="rId34"/>
    <p:sldId id="374" r:id="rId35"/>
    <p:sldId id="376" r:id="rId36"/>
    <p:sldId id="336" r:id="rId37"/>
    <p:sldId id="414" r:id="rId38"/>
    <p:sldId id="409" r:id="rId39"/>
    <p:sldId id="410" r:id="rId40"/>
    <p:sldId id="433" r:id="rId41"/>
    <p:sldId id="434" r:id="rId42"/>
    <p:sldId id="435" r:id="rId43"/>
    <p:sldId id="436" r:id="rId4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220E"/>
    <a:srgbClr val="593A1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E5504E-5F28-4C50-87BC-A67F79BC4FE9}" v="237" dt="2024-11-13T17:43:50.1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96" y="2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3" Type="http://schemas.openxmlformats.org/officeDocument/2006/relationships/customXml" Target="../customXml/item3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y Panovec" userId="b1aeb693-849e-4f65-b91a-4a9f5440088b" providerId="ADAL" clId="{EEDADDCE-BB3E-4D3A-B3F4-A76667916A41}"/>
    <pc:docChg chg="addSld delSld">
      <pc:chgData name="Kay Panovec" userId="b1aeb693-849e-4f65-b91a-4a9f5440088b" providerId="ADAL" clId="{EEDADDCE-BB3E-4D3A-B3F4-A76667916A41}" dt="2024-11-13T22:03:22.001" v="1" actId="47"/>
      <pc:docMkLst>
        <pc:docMk/>
      </pc:docMkLst>
      <pc:sldChg chg="add del">
        <pc:chgData name="Kay Panovec" userId="b1aeb693-849e-4f65-b91a-4a9f5440088b" providerId="ADAL" clId="{EEDADDCE-BB3E-4D3A-B3F4-A76667916A41}" dt="2024-11-13T22:03:22.001" v="1" actId="47"/>
        <pc:sldMkLst>
          <pc:docMk/>
          <pc:sldMk cId="558249811" sldId="438"/>
        </pc:sldMkLst>
      </pc:sldChg>
    </pc:docChg>
  </pc:docChgLst>
  <pc:docChgLst>
    <pc:chgData name="Jillian Thompson" userId="234be6cb-bad1-42ad-9bf2-dffb67fb5fc3" providerId="ADAL" clId="{5BE5504E-5F28-4C50-87BC-A67F79BC4FE9}"/>
    <pc:docChg chg="undo custSel addSld modSld sldOrd modMainMaster">
      <pc:chgData name="Jillian Thompson" userId="234be6cb-bad1-42ad-9bf2-dffb67fb5fc3" providerId="ADAL" clId="{5BE5504E-5F28-4C50-87BC-A67F79BC4FE9}" dt="2024-11-13T17:43:51.944" v="704" actId="167"/>
      <pc:docMkLst>
        <pc:docMk/>
      </pc:docMkLst>
      <pc:sldChg chg="addSp delSp modSp mod">
        <pc:chgData name="Jillian Thompson" userId="234be6cb-bad1-42ad-9bf2-dffb67fb5fc3" providerId="ADAL" clId="{5BE5504E-5F28-4C50-87BC-A67F79BC4FE9}" dt="2024-11-13T17:39:21.710" v="581" actId="167"/>
        <pc:sldMkLst>
          <pc:docMk/>
          <pc:sldMk cId="0" sldId="261"/>
        </pc:sldMkLst>
        <pc:spChg chg="mod">
          <ac:chgData name="Jillian Thompson" userId="234be6cb-bad1-42ad-9bf2-dffb67fb5fc3" providerId="ADAL" clId="{5BE5504E-5F28-4C50-87BC-A67F79BC4FE9}" dt="2024-11-13T17:39:16.427" v="578" actId="207"/>
          <ac:spMkLst>
            <pc:docMk/>
            <pc:sldMk cId="0" sldId="261"/>
            <ac:spMk id="2" creationId="{00000000-0000-0000-0000-000000000000}"/>
          </ac:spMkLst>
        </pc:spChg>
        <pc:picChg chg="add del mod ord">
          <ac:chgData name="Jillian Thompson" userId="234be6cb-bad1-42ad-9bf2-dffb67fb5fc3" providerId="ADAL" clId="{5BE5504E-5F28-4C50-87BC-A67F79BC4FE9}" dt="2024-11-13T16:35:24.678" v="257" actId="478"/>
          <ac:picMkLst>
            <pc:docMk/>
            <pc:sldMk cId="0" sldId="261"/>
            <ac:picMk id="3" creationId="{2343C6F4-95C6-C483-DAFF-24B7572B6EE0}"/>
          </ac:picMkLst>
        </pc:picChg>
        <pc:picChg chg="add mod ord">
          <ac:chgData name="Jillian Thompson" userId="234be6cb-bad1-42ad-9bf2-dffb67fb5fc3" providerId="ADAL" clId="{5BE5504E-5F28-4C50-87BC-A67F79BC4FE9}" dt="2024-11-13T17:39:21.710" v="581" actId="167"/>
          <ac:picMkLst>
            <pc:docMk/>
            <pc:sldMk cId="0" sldId="261"/>
            <ac:picMk id="3" creationId="{BE3FE25B-E425-8550-5059-054662DC368B}"/>
          </ac:picMkLst>
        </pc:picChg>
        <pc:picChg chg="add del mod ord">
          <ac:chgData name="Jillian Thompson" userId="234be6cb-bad1-42ad-9bf2-dffb67fb5fc3" providerId="ADAL" clId="{5BE5504E-5F28-4C50-87BC-A67F79BC4FE9}" dt="2024-11-13T17:39:17.637" v="579" actId="478"/>
          <ac:picMkLst>
            <pc:docMk/>
            <pc:sldMk cId="0" sldId="261"/>
            <ac:picMk id="4" creationId="{9F67E2BF-455A-C18C-C7D2-62D51EC6A529}"/>
          </ac:picMkLst>
        </pc:picChg>
        <pc:picChg chg="mod">
          <ac:chgData name="Jillian Thompson" userId="234be6cb-bad1-42ad-9bf2-dffb67fb5fc3" providerId="ADAL" clId="{5BE5504E-5F28-4C50-87BC-A67F79BC4FE9}" dt="2024-11-13T16:33:12.393" v="195"/>
          <ac:picMkLst>
            <pc:docMk/>
            <pc:sldMk cId="0" sldId="261"/>
            <ac:picMk id="6" creationId="{00000000-0000-0000-0000-000000000000}"/>
          </ac:picMkLst>
        </pc:picChg>
      </pc:sldChg>
      <pc:sldChg chg="addSp delSp modSp mod">
        <pc:chgData name="Jillian Thompson" userId="234be6cb-bad1-42ad-9bf2-dffb67fb5fc3" providerId="ADAL" clId="{5BE5504E-5F28-4C50-87BC-A67F79BC4FE9}" dt="2024-11-13T17:39:41.383" v="593" actId="167"/>
        <pc:sldMkLst>
          <pc:docMk/>
          <pc:sldMk cId="0" sldId="263"/>
        </pc:sldMkLst>
        <pc:spChg chg="mod">
          <ac:chgData name="Jillian Thompson" userId="234be6cb-bad1-42ad-9bf2-dffb67fb5fc3" providerId="ADAL" clId="{5BE5504E-5F28-4C50-87BC-A67F79BC4FE9}" dt="2024-11-13T17:39:38.767" v="590" actId="207"/>
          <ac:spMkLst>
            <pc:docMk/>
            <pc:sldMk cId="0" sldId="263"/>
            <ac:spMk id="6" creationId="{00000000-0000-0000-0000-000000000000}"/>
          </ac:spMkLst>
        </pc:spChg>
        <pc:picChg chg="add del mod ord">
          <ac:chgData name="Jillian Thompson" userId="234be6cb-bad1-42ad-9bf2-dffb67fb5fc3" providerId="ADAL" clId="{5BE5504E-5F28-4C50-87BC-A67F79BC4FE9}" dt="2024-11-13T16:35:35.935" v="263" actId="478"/>
          <ac:picMkLst>
            <pc:docMk/>
            <pc:sldMk cId="0" sldId="263"/>
            <ac:picMk id="2" creationId="{8BE02466-BC8B-F29F-E94B-109E6CD76BD1}"/>
          </ac:picMkLst>
        </pc:picChg>
        <pc:picChg chg="add mod ord">
          <ac:chgData name="Jillian Thompson" userId="234be6cb-bad1-42ad-9bf2-dffb67fb5fc3" providerId="ADAL" clId="{5BE5504E-5F28-4C50-87BC-A67F79BC4FE9}" dt="2024-11-13T17:39:41.383" v="593" actId="167"/>
          <ac:picMkLst>
            <pc:docMk/>
            <pc:sldMk cId="0" sldId="263"/>
            <ac:picMk id="2" creationId="{D510797D-1BF7-12E4-233C-616F263C6E96}"/>
          </ac:picMkLst>
        </pc:picChg>
        <pc:picChg chg="add del mod ord">
          <ac:chgData name="Jillian Thompson" userId="234be6cb-bad1-42ad-9bf2-dffb67fb5fc3" providerId="ADAL" clId="{5BE5504E-5F28-4C50-87BC-A67F79BC4FE9}" dt="2024-11-13T17:39:39.734" v="591" actId="478"/>
          <ac:picMkLst>
            <pc:docMk/>
            <pc:sldMk cId="0" sldId="263"/>
            <ac:picMk id="3" creationId="{D84C4696-F845-AAD2-EE61-60DE9D51F41E}"/>
          </ac:picMkLst>
        </pc:picChg>
      </pc:sldChg>
      <pc:sldChg chg="addSp delSp modSp mod">
        <pc:chgData name="Jillian Thompson" userId="234be6cb-bad1-42ad-9bf2-dffb67fb5fc3" providerId="ADAL" clId="{5BE5504E-5F28-4C50-87BC-A67F79BC4FE9}" dt="2024-11-13T17:36:35.442" v="505" actId="167"/>
        <pc:sldMkLst>
          <pc:docMk/>
          <pc:sldMk cId="0" sldId="265"/>
        </pc:sldMkLst>
        <pc:spChg chg="mod">
          <ac:chgData name="Jillian Thompson" userId="234be6cb-bad1-42ad-9bf2-dffb67fb5fc3" providerId="ADAL" clId="{5BE5504E-5F28-4C50-87BC-A67F79BC4FE9}" dt="2024-11-13T17:36:29.155" v="501" actId="207"/>
          <ac:spMkLst>
            <pc:docMk/>
            <pc:sldMk cId="0" sldId="265"/>
            <ac:spMk id="2" creationId="{00000000-0000-0000-0000-000000000000}"/>
          </ac:spMkLst>
        </pc:spChg>
        <pc:spChg chg="mod">
          <ac:chgData name="Jillian Thompson" userId="234be6cb-bad1-42ad-9bf2-dffb67fb5fc3" providerId="ADAL" clId="{5BE5504E-5F28-4C50-87BC-A67F79BC4FE9}" dt="2024-11-13T17:36:31.931" v="502" actId="207"/>
          <ac:spMkLst>
            <pc:docMk/>
            <pc:sldMk cId="0" sldId="265"/>
            <ac:spMk id="3" creationId="{00000000-0000-0000-0000-000000000000}"/>
          </ac:spMkLst>
        </pc:spChg>
        <pc:picChg chg="add mod ord">
          <ac:chgData name="Jillian Thompson" userId="234be6cb-bad1-42ad-9bf2-dffb67fb5fc3" providerId="ADAL" clId="{5BE5504E-5F28-4C50-87BC-A67F79BC4FE9}" dt="2024-11-13T17:36:35.442" v="505" actId="167"/>
          <ac:picMkLst>
            <pc:docMk/>
            <pc:sldMk cId="0" sldId="265"/>
            <ac:picMk id="4" creationId="{4FFA2D90-C740-6610-A217-85C4099067AE}"/>
          </ac:picMkLst>
        </pc:picChg>
        <pc:picChg chg="add del mod ord">
          <ac:chgData name="Jillian Thompson" userId="234be6cb-bad1-42ad-9bf2-dffb67fb5fc3" providerId="ADAL" clId="{5BE5504E-5F28-4C50-87BC-A67F79BC4FE9}" dt="2024-11-13T16:34:26.477" v="221" actId="478"/>
          <ac:picMkLst>
            <pc:docMk/>
            <pc:sldMk cId="0" sldId="265"/>
            <ac:picMk id="4" creationId="{79544C8E-357B-8DF9-1321-19ECA47A589C}"/>
          </ac:picMkLst>
        </pc:picChg>
        <pc:picChg chg="add del mod ord">
          <ac:chgData name="Jillian Thompson" userId="234be6cb-bad1-42ad-9bf2-dffb67fb5fc3" providerId="ADAL" clId="{5BE5504E-5F28-4C50-87BC-A67F79BC4FE9}" dt="2024-11-13T17:36:33.691" v="503" actId="478"/>
          <ac:picMkLst>
            <pc:docMk/>
            <pc:sldMk cId="0" sldId="265"/>
            <ac:picMk id="5" creationId="{3B0AF40C-669D-19DB-2000-840ABC5817F4}"/>
          </ac:picMkLst>
        </pc:picChg>
      </pc:sldChg>
      <pc:sldChg chg="addSp delSp modSp mod">
        <pc:chgData name="Jillian Thompson" userId="234be6cb-bad1-42ad-9bf2-dffb67fb5fc3" providerId="ADAL" clId="{5BE5504E-5F28-4C50-87BC-A67F79BC4FE9}" dt="2024-11-13T17:36:43.949" v="509" actId="167"/>
        <pc:sldMkLst>
          <pc:docMk/>
          <pc:sldMk cId="0" sldId="266"/>
        </pc:sldMkLst>
        <pc:spChg chg="del mod">
          <ac:chgData name="Jillian Thompson" userId="234be6cb-bad1-42ad-9bf2-dffb67fb5fc3" providerId="ADAL" clId="{5BE5504E-5F28-4C50-87BC-A67F79BC4FE9}" dt="2024-11-13T16:45:15.269" v="379" actId="478"/>
          <ac:spMkLst>
            <pc:docMk/>
            <pc:sldMk cId="0" sldId="266"/>
            <ac:spMk id="2" creationId="{00000000-0000-0000-0000-000000000000}"/>
          </ac:spMkLst>
        </pc:spChg>
        <pc:spChg chg="mod">
          <ac:chgData name="Jillian Thompson" userId="234be6cb-bad1-42ad-9bf2-dffb67fb5fc3" providerId="ADAL" clId="{5BE5504E-5F28-4C50-87BC-A67F79BC4FE9}" dt="2024-11-13T17:36:41.303" v="506" actId="207"/>
          <ac:spMkLst>
            <pc:docMk/>
            <pc:sldMk cId="0" sldId="266"/>
            <ac:spMk id="3" creationId="{00000000-0000-0000-0000-000000000000}"/>
          </ac:spMkLst>
        </pc:spChg>
        <pc:picChg chg="add mod ord">
          <ac:chgData name="Jillian Thompson" userId="234be6cb-bad1-42ad-9bf2-dffb67fb5fc3" providerId="ADAL" clId="{5BE5504E-5F28-4C50-87BC-A67F79BC4FE9}" dt="2024-11-13T17:36:43.949" v="509" actId="167"/>
          <ac:picMkLst>
            <pc:docMk/>
            <pc:sldMk cId="0" sldId="266"/>
            <ac:picMk id="2" creationId="{16848545-A930-D15B-7DD7-AEC21EF73AFD}"/>
          </ac:picMkLst>
        </pc:picChg>
        <pc:picChg chg="add del mod ord">
          <ac:chgData name="Jillian Thompson" userId="234be6cb-bad1-42ad-9bf2-dffb67fb5fc3" providerId="ADAL" clId="{5BE5504E-5F28-4C50-87BC-A67F79BC4FE9}" dt="2024-11-13T16:34:35.918" v="226" actId="478"/>
          <ac:picMkLst>
            <pc:docMk/>
            <pc:sldMk cId="0" sldId="266"/>
            <ac:picMk id="4" creationId="{B272BD87-9E75-F1DF-429B-B31FA1599664}"/>
          </ac:picMkLst>
        </pc:picChg>
        <pc:picChg chg="add del mod ord">
          <ac:chgData name="Jillian Thompson" userId="234be6cb-bad1-42ad-9bf2-dffb67fb5fc3" providerId="ADAL" clId="{5BE5504E-5F28-4C50-87BC-A67F79BC4FE9}" dt="2024-11-13T17:36:42.202" v="507" actId="478"/>
          <ac:picMkLst>
            <pc:docMk/>
            <pc:sldMk cId="0" sldId="266"/>
            <ac:picMk id="5" creationId="{1CD3C6BA-35CD-6F29-8289-81E081D374CE}"/>
          </ac:picMkLst>
        </pc:picChg>
      </pc:sldChg>
      <pc:sldChg chg="addSp delSp modSp mod">
        <pc:chgData name="Jillian Thompson" userId="234be6cb-bad1-42ad-9bf2-dffb67fb5fc3" providerId="ADAL" clId="{5BE5504E-5F28-4C50-87BC-A67F79BC4FE9}" dt="2024-11-13T17:36:50.570" v="513" actId="167"/>
        <pc:sldMkLst>
          <pc:docMk/>
          <pc:sldMk cId="0" sldId="267"/>
        </pc:sldMkLst>
        <pc:spChg chg="del">
          <ac:chgData name="Jillian Thompson" userId="234be6cb-bad1-42ad-9bf2-dffb67fb5fc3" providerId="ADAL" clId="{5BE5504E-5F28-4C50-87BC-A67F79BC4FE9}" dt="2024-11-13T16:45:31.161" v="387" actId="478"/>
          <ac:spMkLst>
            <pc:docMk/>
            <pc:sldMk cId="0" sldId="267"/>
            <ac:spMk id="2" creationId="{00000000-0000-0000-0000-000000000000}"/>
          </ac:spMkLst>
        </pc:spChg>
        <pc:spChg chg="mod">
          <ac:chgData name="Jillian Thompson" userId="234be6cb-bad1-42ad-9bf2-dffb67fb5fc3" providerId="ADAL" clId="{5BE5504E-5F28-4C50-87BC-A67F79BC4FE9}" dt="2024-11-13T17:36:47.827" v="510" actId="207"/>
          <ac:spMkLst>
            <pc:docMk/>
            <pc:sldMk cId="0" sldId="267"/>
            <ac:spMk id="3" creationId="{00000000-0000-0000-0000-000000000000}"/>
          </ac:spMkLst>
        </pc:spChg>
        <pc:picChg chg="add mod ord">
          <ac:chgData name="Jillian Thompson" userId="234be6cb-bad1-42ad-9bf2-dffb67fb5fc3" providerId="ADAL" clId="{5BE5504E-5F28-4C50-87BC-A67F79BC4FE9}" dt="2024-11-13T17:36:50.570" v="513" actId="167"/>
          <ac:picMkLst>
            <pc:docMk/>
            <pc:sldMk cId="0" sldId="267"/>
            <ac:picMk id="2" creationId="{9AFBADEB-C857-05CE-9682-BEC076CFD9B7}"/>
          </ac:picMkLst>
        </pc:picChg>
        <pc:picChg chg="add del mod ord">
          <ac:chgData name="Jillian Thompson" userId="234be6cb-bad1-42ad-9bf2-dffb67fb5fc3" providerId="ADAL" clId="{5BE5504E-5F28-4C50-87BC-A67F79BC4FE9}" dt="2024-11-13T16:34:40.017" v="229" actId="478"/>
          <ac:picMkLst>
            <pc:docMk/>
            <pc:sldMk cId="0" sldId="267"/>
            <ac:picMk id="4" creationId="{76767ECA-2E1E-0F0E-5075-86D4F754273C}"/>
          </ac:picMkLst>
        </pc:picChg>
        <pc:picChg chg="add del mod ord">
          <ac:chgData name="Jillian Thompson" userId="234be6cb-bad1-42ad-9bf2-dffb67fb5fc3" providerId="ADAL" clId="{5BE5504E-5F28-4C50-87BC-A67F79BC4FE9}" dt="2024-11-13T17:36:48.648" v="511" actId="478"/>
          <ac:picMkLst>
            <pc:docMk/>
            <pc:sldMk cId="0" sldId="267"/>
            <ac:picMk id="5" creationId="{1030931E-52DE-89D4-99E2-1D4EB3BC4F0D}"/>
          </ac:picMkLst>
        </pc:picChg>
      </pc:sldChg>
      <pc:sldChg chg="addSp delSp modSp mod">
        <pc:chgData name="Jillian Thompson" userId="234be6cb-bad1-42ad-9bf2-dffb67fb5fc3" providerId="ADAL" clId="{5BE5504E-5F28-4C50-87BC-A67F79BC4FE9}" dt="2024-11-13T17:36:56.634" v="517" actId="167"/>
        <pc:sldMkLst>
          <pc:docMk/>
          <pc:sldMk cId="0" sldId="269"/>
        </pc:sldMkLst>
        <pc:spChg chg="mod">
          <ac:chgData name="Jillian Thompson" userId="234be6cb-bad1-42ad-9bf2-dffb67fb5fc3" providerId="ADAL" clId="{5BE5504E-5F28-4C50-87BC-A67F79BC4FE9}" dt="2024-11-13T17:36:53.774" v="514" actId="207"/>
          <ac:spMkLst>
            <pc:docMk/>
            <pc:sldMk cId="0" sldId="269"/>
            <ac:spMk id="2" creationId="{00000000-0000-0000-0000-000000000000}"/>
          </ac:spMkLst>
        </pc:spChg>
        <pc:picChg chg="add mod ord">
          <ac:chgData name="Jillian Thompson" userId="234be6cb-bad1-42ad-9bf2-dffb67fb5fc3" providerId="ADAL" clId="{5BE5504E-5F28-4C50-87BC-A67F79BC4FE9}" dt="2024-11-13T17:36:56.634" v="517" actId="167"/>
          <ac:picMkLst>
            <pc:docMk/>
            <pc:sldMk cId="0" sldId="269"/>
            <ac:picMk id="3" creationId="{5D6BCD03-B1AD-F494-F086-122B29C72717}"/>
          </ac:picMkLst>
        </pc:picChg>
        <pc:picChg chg="add del mod ord">
          <ac:chgData name="Jillian Thompson" userId="234be6cb-bad1-42ad-9bf2-dffb67fb5fc3" providerId="ADAL" clId="{5BE5504E-5F28-4C50-87BC-A67F79BC4FE9}" dt="2024-11-13T16:34:44.988" v="232" actId="478"/>
          <ac:picMkLst>
            <pc:docMk/>
            <pc:sldMk cId="0" sldId="269"/>
            <ac:picMk id="3" creationId="{DA6BEA0B-D3FB-9F04-F224-83678B91CFBC}"/>
          </ac:picMkLst>
        </pc:picChg>
        <pc:picChg chg="add del mod ord">
          <ac:chgData name="Jillian Thompson" userId="234be6cb-bad1-42ad-9bf2-dffb67fb5fc3" providerId="ADAL" clId="{5BE5504E-5F28-4C50-87BC-A67F79BC4FE9}" dt="2024-11-13T17:36:54.797" v="515" actId="478"/>
          <ac:picMkLst>
            <pc:docMk/>
            <pc:sldMk cId="0" sldId="269"/>
            <ac:picMk id="4" creationId="{89B3914B-E6AC-BDAD-E9C3-23EF5A6DEA78}"/>
          </ac:picMkLst>
        </pc:picChg>
        <pc:picChg chg="mod">
          <ac:chgData name="Jillian Thompson" userId="234be6cb-bad1-42ad-9bf2-dffb67fb5fc3" providerId="ADAL" clId="{5BE5504E-5F28-4C50-87BC-A67F79BC4FE9}" dt="2024-11-13T16:33:12.393" v="195"/>
          <ac:picMkLst>
            <pc:docMk/>
            <pc:sldMk cId="0" sldId="269"/>
            <ac:picMk id="6" creationId="{00000000-0000-0000-0000-000000000000}"/>
          </ac:picMkLst>
        </pc:picChg>
      </pc:sldChg>
      <pc:sldChg chg="addSp delSp modSp mod">
        <pc:chgData name="Jillian Thompson" userId="234be6cb-bad1-42ad-9bf2-dffb67fb5fc3" providerId="ADAL" clId="{5BE5504E-5F28-4C50-87BC-A67F79BC4FE9}" dt="2024-11-13T17:37:04.260" v="521" actId="167"/>
        <pc:sldMkLst>
          <pc:docMk/>
          <pc:sldMk cId="4086333678" sldId="327"/>
        </pc:sldMkLst>
        <pc:spChg chg="mod">
          <ac:chgData name="Jillian Thompson" userId="234be6cb-bad1-42ad-9bf2-dffb67fb5fc3" providerId="ADAL" clId="{5BE5504E-5F28-4C50-87BC-A67F79BC4FE9}" dt="2024-11-13T17:36:59.472" v="518" actId="207"/>
          <ac:spMkLst>
            <pc:docMk/>
            <pc:sldMk cId="4086333678" sldId="327"/>
            <ac:spMk id="2" creationId="{00000000-0000-0000-0000-000000000000}"/>
          </ac:spMkLst>
        </pc:spChg>
        <pc:picChg chg="add del mod ord">
          <ac:chgData name="Jillian Thompson" userId="234be6cb-bad1-42ad-9bf2-dffb67fb5fc3" providerId="ADAL" clId="{5BE5504E-5F28-4C50-87BC-A67F79BC4FE9}" dt="2024-11-13T16:34:49.202" v="235" actId="478"/>
          <ac:picMkLst>
            <pc:docMk/>
            <pc:sldMk cId="4086333678" sldId="327"/>
            <ac:picMk id="3" creationId="{16DE5782-F9C1-9A5A-A079-1A1C23EDE66B}"/>
          </ac:picMkLst>
        </pc:picChg>
        <pc:picChg chg="add mod ord">
          <ac:chgData name="Jillian Thompson" userId="234be6cb-bad1-42ad-9bf2-dffb67fb5fc3" providerId="ADAL" clId="{5BE5504E-5F28-4C50-87BC-A67F79BC4FE9}" dt="2024-11-13T17:37:04.260" v="521" actId="167"/>
          <ac:picMkLst>
            <pc:docMk/>
            <pc:sldMk cId="4086333678" sldId="327"/>
            <ac:picMk id="3" creationId="{1CBC090B-17BD-839C-9064-C94A7EF669A5}"/>
          </ac:picMkLst>
        </pc:picChg>
        <pc:picChg chg="add del mod ord">
          <ac:chgData name="Jillian Thompson" userId="234be6cb-bad1-42ad-9bf2-dffb67fb5fc3" providerId="ADAL" clId="{5BE5504E-5F28-4C50-87BC-A67F79BC4FE9}" dt="2024-11-13T17:37:01.056" v="519" actId="478"/>
          <ac:picMkLst>
            <pc:docMk/>
            <pc:sldMk cId="4086333678" sldId="327"/>
            <ac:picMk id="4" creationId="{5A325F66-274F-CBAE-E7F1-FC9F455B04CA}"/>
          </ac:picMkLst>
        </pc:picChg>
        <pc:picChg chg="mod">
          <ac:chgData name="Jillian Thompson" userId="234be6cb-bad1-42ad-9bf2-dffb67fb5fc3" providerId="ADAL" clId="{5BE5504E-5F28-4C50-87BC-A67F79BC4FE9}" dt="2024-11-13T16:33:12.393" v="195"/>
          <ac:picMkLst>
            <pc:docMk/>
            <pc:sldMk cId="4086333678" sldId="327"/>
            <ac:picMk id="6" creationId="{00000000-0000-0000-0000-000000000000}"/>
          </ac:picMkLst>
        </pc:picChg>
      </pc:sldChg>
      <pc:sldChg chg="addSp delSp modSp mod">
        <pc:chgData name="Jillian Thompson" userId="234be6cb-bad1-42ad-9bf2-dffb67fb5fc3" providerId="ADAL" clId="{5BE5504E-5F28-4C50-87BC-A67F79BC4FE9}" dt="2024-11-13T17:41:08.815" v="615" actId="11"/>
        <pc:sldMkLst>
          <pc:docMk/>
          <pc:sldMk cId="1976221295" sldId="328"/>
        </pc:sldMkLst>
        <pc:spChg chg="mod">
          <ac:chgData name="Jillian Thompson" userId="234be6cb-bad1-42ad-9bf2-dffb67fb5fc3" providerId="ADAL" clId="{5BE5504E-5F28-4C50-87BC-A67F79BC4FE9}" dt="2024-11-13T17:37:07.213" v="522" actId="207"/>
          <ac:spMkLst>
            <pc:docMk/>
            <pc:sldMk cId="1976221295" sldId="328"/>
            <ac:spMk id="2" creationId="{00000000-0000-0000-0000-000000000000}"/>
          </ac:spMkLst>
        </pc:spChg>
        <pc:spChg chg="mod">
          <ac:chgData name="Jillian Thompson" userId="234be6cb-bad1-42ad-9bf2-dffb67fb5fc3" providerId="ADAL" clId="{5BE5504E-5F28-4C50-87BC-A67F79BC4FE9}" dt="2024-11-13T17:41:08.815" v="615" actId="11"/>
          <ac:spMkLst>
            <pc:docMk/>
            <pc:sldMk cId="1976221295" sldId="328"/>
            <ac:spMk id="5" creationId="{00000000-0000-0000-0000-000000000000}"/>
          </ac:spMkLst>
        </pc:spChg>
        <pc:picChg chg="add del mod ord">
          <ac:chgData name="Jillian Thompson" userId="234be6cb-bad1-42ad-9bf2-dffb67fb5fc3" providerId="ADAL" clId="{5BE5504E-5F28-4C50-87BC-A67F79BC4FE9}" dt="2024-11-13T16:34:52.435" v="238" actId="478"/>
          <ac:picMkLst>
            <pc:docMk/>
            <pc:sldMk cId="1976221295" sldId="328"/>
            <ac:picMk id="3" creationId="{C0611E0C-A9AE-24CD-F733-0B64F19D8E18}"/>
          </ac:picMkLst>
        </pc:picChg>
        <pc:picChg chg="add mod ord">
          <ac:chgData name="Jillian Thompson" userId="234be6cb-bad1-42ad-9bf2-dffb67fb5fc3" providerId="ADAL" clId="{5BE5504E-5F28-4C50-87BC-A67F79BC4FE9}" dt="2024-11-13T17:37:12.835" v="526" actId="167"/>
          <ac:picMkLst>
            <pc:docMk/>
            <pc:sldMk cId="1976221295" sldId="328"/>
            <ac:picMk id="3" creationId="{DF8CB414-5BE7-B762-76E9-2E6150FF9096}"/>
          </ac:picMkLst>
        </pc:picChg>
        <pc:picChg chg="mod">
          <ac:chgData name="Jillian Thompson" userId="234be6cb-bad1-42ad-9bf2-dffb67fb5fc3" providerId="ADAL" clId="{5BE5504E-5F28-4C50-87BC-A67F79BC4FE9}" dt="2024-11-13T16:33:12.393" v="195"/>
          <ac:picMkLst>
            <pc:docMk/>
            <pc:sldMk cId="1976221295" sldId="328"/>
            <ac:picMk id="4" creationId="{00000000-0000-0000-0000-000000000000}"/>
          </ac:picMkLst>
        </pc:picChg>
        <pc:picChg chg="add del mod ord">
          <ac:chgData name="Jillian Thompson" userId="234be6cb-bad1-42ad-9bf2-dffb67fb5fc3" providerId="ADAL" clId="{5BE5504E-5F28-4C50-87BC-A67F79BC4FE9}" dt="2024-11-13T17:37:11.076" v="524" actId="478"/>
          <ac:picMkLst>
            <pc:docMk/>
            <pc:sldMk cId="1976221295" sldId="328"/>
            <ac:picMk id="6" creationId="{0B6316FF-0AC9-4FDA-C35D-D1F0A9675D9D}"/>
          </ac:picMkLst>
        </pc:picChg>
      </pc:sldChg>
      <pc:sldChg chg="addSp delSp modSp mod">
        <pc:chgData name="Jillian Thompson" userId="234be6cb-bad1-42ad-9bf2-dffb67fb5fc3" providerId="ADAL" clId="{5BE5504E-5F28-4C50-87BC-A67F79BC4FE9}" dt="2024-11-13T17:42:16.930" v="646" actId="167"/>
        <pc:sldMkLst>
          <pc:docMk/>
          <pc:sldMk cId="0" sldId="329"/>
        </pc:sldMkLst>
        <pc:spChg chg="mod">
          <ac:chgData name="Jillian Thompson" userId="234be6cb-bad1-42ad-9bf2-dffb67fb5fc3" providerId="ADAL" clId="{5BE5504E-5F28-4C50-87BC-A67F79BC4FE9}" dt="2024-11-13T17:42:13.727" v="643" actId="207"/>
          <ac:spMkLst>
            <pc:docMk/>
            <pc:sldMk cId="0" sldId="329"/>
            <ac:spMk id="2" creationId="{00000000-0000-0000-0000-000000000000}"/>
          </ac:spMkLst>
        </pc:spChg>
        <pc:picChg chg="add mod ord">
          <ac:chgData name="Jillian Thompson" userId="234be6cb-bad1-42ad-9bf2-dffb67fb5fc3" providerId="ADAL" clId="{5BE5504E-5F28-4C50-87BC-A67F79BC4FE9}" dt="2024-11-13T17:42:16.930" v="646" actId="167"/>
          <ac:picMkLst>
            <pc:docMk/>
            <pc:sldMk cId="0" sldId="329"/>
            <ac:picMk id="4" creationId="{02D109DB-BEE9-CD46-29E5-090817B90E7C}"/>
          </ac:picMkLst>
        </pc:picChg>
        <pc:picChg chg="add del mod ord">
          <ac:chgData name="Jillian Thompson" userId="234be6cb-bad1-42ad-9bf2-dffb67fb5fc3" providerId="ADAL" clId="{5BE5504E-5F28-4C50-87BC-A67F79BC4FE9}" dt="2024-11-13T16:37:14.639" v="309" actId="478"/>
          <ac:picMkLst>
            <pc:docMk/>
            <pc:sldMk cId="0" sldId="329"/>
            <ac:picMk id="4" creationId="{FC0F0A43-6A6B-DDCF-6E17-085B7E299FA2}"/>
          </ac:picMkLst>
        </pc:picChg>
        <pc:picChg chg="add del mod ord">
          <ac:chgData name="Jillian Thompson" userId="234be6cb-bad1-42ad-9bf2-dffb67fb5fc3" providerId="ADAL" clId="{5BE5504E-5F28-4C50-87BC-A67F79BC4FE9}" dt="2024-11-13T17:42:15.236" v="644" actId="478"/>
          <ac:picMkLst>
            <pc:docMk/>
            <pc:sldMk cId="0" sldId="329"/>
            <ac:picMk id="5" creationId="{12D9F0B5-ED08-BB31-D11E-B1FDBF31E9FD}"/>
          </ac:picMkLst>
        </pc:picChg>
        <pc:picChg chg="mod">
          <ac:chgData name="Jillian Thompson" userId="234be6cb-bad1-42ad-9bf2-dffb67fb5fc3" providerId="ADAL" clId="{5BE5504E-5F28-4C50-87BC-A67F79BC4FE9}" dt="2024-11-13T16:33:12.393" v="195"/>
          <ac:picMkLst>
            <pc:docMk/>
            <pc:sldMk cId="0" sldId="329"/>
            <ac:picMk id="6" creationId="{00000000-0000-0000-0000-000000000000}"/>
          </ac:picMkLst>
        </pc:picChg>
      </pc:sldChg>
      <pc:sldChg chg="addSp delSp modSp mod">
        <pc:chgData name="Jillian Thompson" userId="234be6cb-bad1-42ad-9bf2-dffb67fb5fc3" providerId="ADAL" clId="{5BE5504E-5F28-4C50-87BC-A67F79BC4FE9}" dt="2024-11-13T17:36:26.948" v="500" actId="167"/>
        <pc:sldMkLst>
          <pc:docMk/>
          <pc:sldMk cId="1036767306" sldId="332"/>
        </pc:sldMkLst>
        <pc:spChg chg="mod">
          <ac:chgData name="Jillian Thompson" userId="234be6cb-bad1-42ad-9bf2-dffb67fb5fc3" providerId="ADAL" clId="{5BE5504E-5F28-4C50-87BC-A67F79BC4FE9}" dt="2024-11-13T17:36:24.199" v="497" actId="207"/>
          <ac:spMkLst>
            <pc:docMk/>
            <pc:sldMk cId="1036767306" sldId="332"/>
            <ac:spMk id="2" creationId="{00000000-0000-0000-0000-000000000000}"/>
          </ac:spMkLst>
        </pc:spChg>
        <pc:picChg chg="add del mod ord">
          <ac:chgData name="Jillian Thompson" userId="234be6cb-bad1-42ad-9bf2-dffb67fb5fc3" providerId="ADAL" clId="{5BE5504E-5F28-4C50-87BC-A67F79BC4FE9}" dt="2024-11-13T16:34:19.366" v="218" actId="478"/>
          <ac:picMkLst>
            <pc:docMk/>
            <pc:sldMk cId="1036767306" sldId="332"/>
            <ac:picMk id="3" creationId="{24BDD2EC-9246-4C8D-08F0-F6788577D192}"/>
          </ac:picMkLst>
        </pc:picChg>
        <pc:picChg chg="add mod ord">
          <ac:chgData name="Jillian Thompson" userId="234be6cb-bad1-42ad-9bf2-dffb67fb5fc3" providerId="ADAL" clId="{5BE5504E-5F28-4C50-87BC-A67F79BC4FE9}" dt="2024-11-13T17:36:26.948" v="500" actId="167"/>
          <ac:picMkLst>
            <pc:docMk/>
            <pc:sldMk cId="1036767306" sldId="332"/>
            <ac:picMk id="3" creationId="{621DCE4D-7EB1-4D7A-21F3-3B8E7A5C9BAB}"/>
          </ac:picMkLst>
        </pc:picChg>
        <pc:picChg chg="mod">
          <ac:chgData name="Jillian Thompson" userId="234be6cb-bad1-42ad-9bf2-dffb67fb5fc3" providerId="ADAL" clId="{5BE5504E-5F28-4C50-87BC-A67F79BC4FE9}" dt="2024-11-13T16:33:12.393" v="195"/>
          <ac:picMkLst>
            <pc:docMk/>
            <pc:sldMk cId="1036767306" sldId="332"/>
            <ac:picMk id="4" creationId="{00000000-0000-0000-0000-000000000000}"/>
          </ac:picMkLst>
        </pc:picChg>
        <pc:picChg chg="add del mod ord">
          <ac:chgData name="Jillian Thompson" userId="234be6cb-bad1-42ad-9bf2-dffb67fb5fc3" providerId="ADAL" clId="{5BE5504E-5F28-4C50-87BC-A67F79BC4FE9}" dt="2024-11-13T17:36:25.258" v="498" actId="478"/>
          <ac:picMkLst>
            <pc:docMk/>
            <pc:sldMk cId="1036767306" sldId="332"/>
            <ac:picMk id="5" creationId="{C925CAB5-E75A-E128-F5BA-37FF8F824252}"/>
          </ac:picMkLst>
        </pc:picChg>
      </pc:sldChg>
      <pc:sldChg chg="addSp delSp modSp mod">
        <pc:chgData name="Jillian Thompson" userId="234be6cb-bad1-42ad-9bf2-dffb67fb5fc3" providerId="ADAL" clId="{5BE5504E-5F28-4C50-87BC-A67F79BC4FE9}" dt="2024-11-13T17:37:20.554" v="531"/>
        <pc:sldMkLst>
          <pc:docMk/>
          <pc:sldMk cId="728476512" sldId="333"/>
        </pc:sldMkLst>
        <pc:spChg chg="mod">
          <ac:chgData name="Jillian Thompson" userId="234be6cb-bad1-42ad-9bf2-dffb67fb5fc3" providerId="ADAL" clId="{5BE5504E-5F28-4C50-87BC-A67F79BC4FE9}" dt="2024-11-13T17:37:20.554" v="531"/>
          <ac:spMkLst>
            <pc:docMk/>
            <pc:sldMk cId="728476512" sldId="333"/>
            <ac:spMk id="2" creationId="{00000000-0000-0000-0000-000000000000}"/>
          </ac:spMkLst>
        </pc:spChg>
        <pc:picChg chg="add mod ord">
          <ac:chgData name="Jillian Thompson" userId="234be6cb-bad1-42ad-9bf2-dffb67fb5fc3" providerId="ADAL" clId="{5BE5504E-5F28-4C50-87BC-A67F79BC4FE9}" dt="2024-11-13T17:37:17.944" v="529" actId="167"/>
          <ac:picMkLst>
            <pc:docMk/>
            <pc:sldMk cId="728476512" sldId="333"/>
            <ac:picMk id="3" creationId="{2FADF1BA-FAFC-3C71-8B84-54BB97F28853}"/>
          </ac:picMkLst>
        </pc:picChg>
        <pc:picChg chg="add del mod ord">
          <ac:chgData name="Jillian Thompson" userId="234be6cb-bad1-42ad-9bf2-dffb67fb5fc3" providerId="ADAL" clId="{5BE5504E-5F28-4C50-87BC-A67F79BC4FE9}" dt="2024-11-13T16:34:56.246" v="241" actId="478"/>
          <ac:picMkLst>
            <pc:docMk/>
            <pc:sldMk cId="728476512" sldId="333"/>
            <ac:picMk id="3" creationId="{FF95CA20-C039-DE11-A5E8-E53E404088D5}"/>
          </ac:picMkLst>
        </pc:picChg>
        <pc:picChg chg="add del mod ord">
          <ac:chgData name="Jillian Thompson" userId="234be6cb-bad1-42ad-9bf2-dffb67fb5fc3" providerId="ADAL" clId="{5BE5504E-5F28-4C50-87BC-A67F79BC4FE9}" dt="2024-11-13T17:37:15.791" v="527" actId="478"/>
          <ac:picMkLst>
            <pc:docMk/>
            <pc:sldMk cId="728476512" sldId="333"/>
            <ac:picMk id="4" creationId="{D590BB9D-770F-0A15-AC35-3DFD2B999D4F}"/>
          </ac:picMkLst>
        </pc:picChg>
        <pc:picChg chg="mod">
          <ac:chgData name="Jillian Thompson" userId="234be6cb-bad1-42ad-9bf2-dffb67fb5fc3" providerId="ADAL" clId="{5BE5504E-5F28-4C50-87BC-A67F79BC4FE9}" dt="2024-11-13T16:33:12.393" v="195"/>
          <ac:picMkLst>
            <pc:docMk/>
            <pc:sldMk cId="728476512" sldId="333"/>
            <ac:picMk id="6" creationId="{00000000-0000-0000-0000-000000000000}"/>
          </ac:picMkLst>
        </pc:picChg>
      </pc:sldChg>
      <pc:sldChg chg="addSp delSp modSp mod">
        <pc:chgData name="Jillian Thompson" userId="234be6cb-bad1-42ad-9bf2-dffb67fb5fc3" providerId="ADAL" clId="{5BE5504E-5F28-4C50-87BC-A67F79BC4FE9}" dt="2024-11-13T17:43:07.950" v="674" actId="167"/>
        <pc:sldMkLst>
          <pc:docMk/>
          <pc:sldMk cId="0" sldId="336"/>
        </pc:sldMkLst>
        <pc:spChg chg="mod">
          <ac:chgData name="Jillian Thompson" userId="234be6cb-bad1-42ad-9bf2-dffb67fb5fc3" providerId="ADAL" clId="{5BE5504E-5F28-4C50-87BC-A67F79BC4FE9}" dt="2024-11-13T17:43:04.972" v="671" actId="207"/>
          <ac:spMkLst>
            <pc:docMk/>
            <pc:sldMk cId="0" sldId="336"/>
            <ac:spMk id="2" creationId="{00000000-0000-0000-0000-000000000000}"/>
          </ac:spMkLst>
        </pc:spChg>
        <pc:picChg chg="add del mod ord">
          <ac:chgData name="Jillian Thompson" userId="234be6cb-bad1-42ad-9bf2-dffb67fb5fc3" providerId="ADAL" clId="{5BE5504E-5F28-4C50-87BC-A67F79BC4FE9}" dt="2024-11-13T16:38:20.998" v="342" actId="478"/>
          <ac:picMkLst>
            <pc:docMk/>
            <pc:sldMk cId="0" sldId="336"/>
            <ac:picMk id="3" creationId="{9D8FABC1-A3AB-6482-1B96-DCFAF1779CC3}"/>
          </ac:picMkLst>
        </pc:picChg>
        <pc:picChg chg="add mod ord">
          <ac:chgData name="Jillian Thompson" userId="234be6cb-bad1-42ad-9bf2-dffb67fb5fc3" providerId="ADAL" clId="{5BE5504E-5F28-4C50-87BC-A67F79BC4FE9}" dt="2024-11-13T17:43:07.950" v="674" actId="167"/>
          <ac:picMkLst>
            <pc:docMk/>
            <pc:sldMk cId="0" sldId="336"/>
            <ac:picMk id="3" creationId="{AD07C89C-3DB9-A228-DB18-A2711F8ED29E}"/>
          </ac:picMkLst>
        </pc:picChg>
        <pc:picChg chg="mod">
          <ac:chgData name="Jillian Thompson" userId="234be6cb-bad1-42ad-9bf2-dffb67fb5fc3" providerId="ADAL" clId="{5BE5504E-5F28-4C50-87BC-A67F79BC4FE9}" dt="2024-11-13T16:33:12.393" v="195"/>
          <ac:picMkLst>
            <pc:docMk/>
            <pc:sldMk cId="0" sldId="336"/>
            <ac:picMk id="4" creationId="{00000000-0000-0000-0000-000000000000}"/>
          </ac:picMkLst>
        </pc:picChg>
        <pc:picChg chg="add del mod ord">
          <ac:chgData name="Jillian Thompson" userId="234be6cb-bad1-42ad-9bf2-dffb67fb5fc3" providerId="ADAL" clId="{5BE5504E-5F28-4C50-87BC-A67F79BC4FE9}" dt="2024-11-13T17:43:06" v="672" actId="478"/>
          <ac:picMkLst>
            <pc:docMk/>
            <pc:sldMk cId="0" sldId="336"/>
            <ac:picMk id="5" creationId="{ED5D5A47-9783-ABAC-E288-8E89B3ED1D69}"/>
          </ac:picMkLst>
        </pc:picChg>
      </pc:sldChg>
      <pc:sldChg chg="addSp delSp modSp mod">
        <pc:chgData name="Jillian Thompson" userId="234be6cb-bad1-42ad-9bf2-dffb67fb5fc3" providerId="ADAL" clId="{5BE5504E-5F28-4C50-87BC-A67F79BC4FE9}" dt="2024-11-13T17:35:44.309" v="478" actId="167"/>
        <pc:sldMkLst>
          <pc:docMk/>
          <pc:sldMk cId="1428148090" sldId="364"/>
        </pc:sldMkLst>
        <pc:spChg chg="mod">
          <ac:chgData name="Jillian Thompson" userId="234be6cb-bad1-42ad-9bf2-dffb67fb5fc3" providerId="ADAL" clId="{5BE5504E-5F28-4C50-87BC-A67F79BC4FE9}" dt="2024-11-13T17:35:34.274" v="475" actId="207"/>
          <ac:spMkLst>
            <pc:docMk/>
            <pc:sldMk cId="1428148090" sldId="364"/>
            <ac:spMk id="3" creationId="{00000000-0000-0000-0000-000000000000}"/>
          </ac:spMkLst>
        </pc:spChg>
        <pc:picChg chg="add mod ord">
          <ac:chgData name="Jillian Thompson" userId="234be6cb-bad1-42ad-9bf2-dffb67fb5fc3" providerId="ADAL" clId="{5BE5504E-5F28-4C50-87BC-A67F79BC4FE9}" dt="2024-11-13T17:35:44.309" v="478" actId="167"/>
          <ac:picMkLst>
            <pc:docMk/>
            <pc:sldMk cId="1428148090" sldId="364"/>
            <ac:picMk id="2" creationId="{C5E9A56E-E380-080C-6940-6E434D879578}"/>
          </ac:picMkLst>
        </pc:picChg>
        <pc:picChg chg="add del mod ord">
          <ac:chgData name="Jillian Thompson" userId="234be6cb-bad1-42ad-9bf2-dffb67fb5fc3" providerId="ADAL" clId="{5BE5504E-5F28-4C50-87BC-A67F79BC4FE9}" dt="2024-11-13T17:35:42.314" v="476" actId="478"/>
          <ac:picMkLst>
            <pc:docMk/>
            <pc:sldMk cId="1428148090" sldId="364"/>
            <ac:picMk id="4" creationId="{256DAE10-40BC-F1A2-2FD1-E927B0B8317A}"/>
          </ac:picMkLst>
        </pc:picChg>
        <pc:picChg chg="mod">
          <ac:chgData name="Jillian Thompson" userId="234be6cb-bad1-42ad-9bf2-dffb67fb5fc3" providerId="ADAL" clId="{5BE5504E-5F28-4C50-87BC-A67F79BC4FE9}" dt="2024-11-13T16:33:12.393" v="195"/>
          <ac:picMkLst>
            <pc:docMk/>
            <pc:sldMk cId="1428148090" sldId="364"/>
            <ac:picMk id="6" creationId="{5916ADC2-D6D6-769A-DDB9-7034C27EDCE5}"/>
          </ac:picMkLst>
        </pc:picChg>
      </pc:sldChg>
      <pc:sldChg chg="addSp delSp modSp mod">
        <pc:chgData name="Jillian Thompson" userId="234be6cb-bad1-42ad-9bf2-dffb67fb5fc3" providerId="ADAL" clId="{5BE5504E-5F28-4C50-87BC-A67F79BC4FE9}" dt="2024-11-13T17:41:55.525" v="632" actId="167"/>
        <pc:sldMkLst>
          <pc:docMk/>
          <pc:sldMk cId="1383313829" sldId="370"/>
        </pc:sldMkLst>
        <pc:spChg chg="del">
          <ac:chgData name="Jillian Thompson" userId="234be6cb-bad1-42ad-9bf2-dffb67fb5fc3" providerId="ADAL" clId="{5BE5504E-5F28-4C50-87BC-A67F79BC4FE9}" dt="2024-11-13T16:36:17.601" v="291" actId="478"/>
          <ac:spMkLst>
            <pc:docMk/>
            <pc:sldMk cId="1383313829" sldId="370"/>
            <ac:spMk id="2" creationId="{00000000-0000-0000-0000-000000000000}"/>
          </ac:spMkLst>
        </pc:spChg>
        <pc:spChg chg="mod">
          <ac:chgData name="Jillian Thompson" userId="234be6cb-bad1-42ad-9bf2-dffb67fb5fc3" providerId="ADAL" clId="{5BE5504E-5F28-4C50-87BC-A67F79BC4FE9}" dt="2024-11-13T17:41:52.332" v="629"/>
          <ac:spMkLst>
            <pc:docMk/>
            <pc:sldMk cId="1383313829" sldId="370"/>
            <ac:spMk id="3" creationId="{00000000-0000-0000-0000-000000000000}"/>
          </ac:spMkLst>
        </pc:spChg>
        <pc:picChg chg="add mod ord">
          <ac:chgData name="Jillian Thompson" userId="234be6cb-bad1-42ad-9bf2-dffb67fb5fc3" providerId="ADAL" clId="{5BE5504E-5F28-4C50-87BC-A67F79BC4FE9}" dt="2024-11-13T17:41:55.525" v="632" actId="167"/>
          <ac:picMkLst>
            <pc:docMk/>
            <pc:sldMk cId="1383313829" sldId="370"/>
            <ac:picMk id="2" creationId="{22C441AB-990D-E54B-FE6C-D5D738E14837}"/>
          </ac:picMkLst>
        </pc:picChg>
        <pc:picChg chg="add del mod ord">
          <ac:chgData name="Jillian Thompson" userId="234be6cb-bad1-42ad-9bf2-dffb67fb5fc3" providerId="ADAL" clId="{5BE5504E-5F28-4C50-87BC-A67F79BC4FE9}" dt="2024-11-13T16:36:12.463" v="288" actId="478"/>
          <ac:picMkLst>
            <pc:docMk/>
            <pc:sldMk cId="1383313829" sldId="370"/>
            <ac:picMk id="4" creationId="{26C4794A-FB8C-1ED1-2C61-84918E53A0D5}"/>
          </ac:picMkLst>
        </pc:picChg>
        <pc:picChg chg="add del mod ord">
          <ac:chgData name="Jillian Thompson" userId="234be6cb-bad1-42ad-9bf2-dffb67fb5fc3" providerId="ADAL" clId="{5BE5504E-5F28-4C50-87BC-A67F79BC4FE9}" dt="2024-11-13T17:41:53.670" v="630" actId="478"/>
          <ac:picMkLst>
            <pc:docMk/>
            <pc:sldMk cId="1383313829" sldId="370"/>
            <ac:picMk id="5" creationId="{C0B8DFBB-B922-464C-C753-2F539492C88D}"/>
          </ac:picMkLst>
        </pc:picChg>
      </pc:sldChg>
      <pc:sldChg chg="addSp delSp modSp mod">
        <pc:chgData name="Jillian Thompson" userId="234be6cb-bad1-42ad-9bf2-dffb67fb5fc3" providerId="ADAL" clId="{5BE5504E-5F28-4C50-87BC-A67F79BC4FE9}" dt="2024-11-13T17:42:10.194" v="642" actId="167"/>
        <pc:sldMkLst>
          <pc:docMk/>
          <pc:sldMk cId="642412128" sldId="371"/>
        </pc:sldMkLst>
        <pc:spChg chg="del">
          <ac:chgData name="Jillian Thompson" userId="234be6cb-bad1-42ad-9bf2-dffb67fb5fc3" providerId="ADAL" clId="{5BE5504E-5F28-4C50-87BC-A67F79BC4FE9}" dt="2024-11-13T16:36:58.223" v="303" actId="478"/>
          <ac:spMkLst>
            <pc:docMk/>
            <pc:sldMk cId="642412128" sldId="371"/>
            <ac:spMk id="2" creationId="{00000000-0000-0000-0000-000000000000}"/>
          </ac:spMkLst>
        </pc:spChg>
        <pc:spChg chg="mod">
          <ac:chgData name="Jillian Thompson" userId="234be6cb-bad1-42ad-9bf2-dffb67fb5fc3" providerId="ADAL" clId="{5BE5504E-5F28-4C50-87BC-A67F79BC4FE9}" dt="2024-11-13T17:42:07.006" v="639"/>
          <ac:spMkLst>
            <pc:docMk/>
            <pc:sldMk cId="642412128" sldId="371"/>
            <ac:spMk id="3" creationId="{00000000-0000-0000-0000-000000000000}"/>
          </ac:spMkLst>
        </pc:spChg>
        <pc:picChg chg="add mod ord">
          <ac:chgData name="Jillian Thompson" userId="234be6cb-bad1-42ad-9bf2-dffb67fb5fc3" providerId="ADAL" clId="{5BE5504E-5F28-4C50-87BC-A67F79BC4FE9}" dt="2024-11-13T17:42:10.194" v="642" actId="167"/>
          <ac:picMkLst>
            <pc:docMk/>
            <pc:sldMk cId="642412128" sldId="371"/>
            <ac:picMk id="2" creationId="{907B1679-3251-000B-8D00-05FB95075570}"/>
          </ac:picMkLst>
        </pc:picChg>
        <pc:picChg chg="add del mod ord">
          <ac:chgData name="Jillian Thompson" userId="234be6cb-bad1-42ad-9bf2-dffb67fb5fc3" providerId="ADAL" clId="{5BE5504E-5F28-4C50-87BC-A67F79BC4FE9}" dt="2024-11-13T16:36:59.473" v="304" actId="478"/>
          <ac:picMkLst>
            <pc:docMk/>
            <pc:sldMk cId="642412128" sldId="371"/>
            <ac:picMk id="4" creationId="{CCFE0519-7A36-7EB6-A285-A71361253335}"/>
          </ac:picMkLst>
        </pc:picChg>
        <pc:picChg chg="add del mod ord">
          <ac:chgData name="Jillian Thompson" userId="234be6cb-bad1-42ad-9bf2-dffb67fb5fc3" providerId="ADAL" clId="{5BE5504E-5F28-4C50-87BC-A67F79BC4FE9}" dt="2024-11-13T17:42:08.341" v="640" actId="478"/>
          <ac:picMkLst>
            <pc:docMk/>
            <pc:sldMk cId="642412128" sldId="371"/>
            <ac:picMk id="5" creationId="{3E754150-5D55-5CEE-3814-7E9A9B20B969}"/>
          </ac:picMkLst>
        </pc:picChg>
      </pc:sldChg>
      <pc:sldChg chg="addSp delSp modSp mod">
        <pc:chgData name="Jillian Thompson" userId="234be6cb-bad1-42ad-9bf2-dffb67fb5fc3" providerId="ADAL" clId="{5BE5504E-5F28-4C50-87BC-A67F79BC4FE9}" dt="2024-11-13T17:42:26.024" v="651" actId="167"/>
        <pc:sldMkLst>
          <pc:docMk/>
          <pc:sldMk cId="2127623595" sldId="372"/>
        </pc:sldMkLst>
        <pc:spChg chg="del">
          <ac:chgData name="Jillian Thompson" userId="234be6cb-bad1-42ad-9bf2-dffb67fb5fc3" providerId="ADAL" clId="{5BE5504E-5F28-4C50-87BC-A67F79BC4FE9}" dt="2024-11-13T16:37:27.032" v="314" actId="478"/>
          <ac:spMkLst>
            <pc:docMk/>
            <pc:sldMk cId="2127623595" sldId="372"/>
            <ac:spMk id="2" creationId="{00000000-0000-0000-0000-000000000000}"/>
          </ac:spMkLst>
        </pc:spChg>
        <pc:spChg chg="mod">
          <ac:chgData name="Jillian Thompson" userId="234be6cb-bad1-42ad-9bf2-dffb67fb5fc3" providerId="ADAL" clId="{5BE5504E-5F28-4C50-87BC-A67F79BC4FE9}" dt="2024-11-13T17:42:22.980" v="648"/>
          <ac:spMkLst>
            <pc:docMk/>
            <pc:sldMk cId="2127623595" sldId="372"/>
            <ac:spMk id="3" creationId="{00000000-0000-0000-0000-000000000000}"/>
          </ac:spMkLst>
        </pc:spChg>
        <pc:picChg chg="add mod ord">
          <ac:chgData name="Jillian Thompson" userId="234be6cb-bad1-42ad-9bf2-dffb67fb5fc3" providerId="ADAL" clId="{5BE5504E-5F28-4C50-87BC-A67F79BC4FE9}" dt="2024-11-13T17:42:26.024" v="651" actId="167"/>
          <ac:picMkLst>
            <pc:docMk/>
            <pc:sldMk cId="2127623595" sldId="372"/>
            <ac:picMk id="2" creationId="{1A33AAF9-DFA1-A261-58B5-4AA4B22F60EF}"/>
          </ac:picMkLst>
        </pc:picChg>
        <pc:picChg chg="add del mod ord">
          <ac:chgData name="Jillian Thompson" userId="234be6cb-bad1-42ad-9bf2-dffb67fb5fc3" providerId="ADAL" clId="{5BE5504E-5F28-4C50-87BC-A67F79BC4FE9}" dt="2024-11-13T16:37:25.435" v="313" actId="478"/>
          <ac:picMkLst>
            <pc:docMk/>
            <pc:sldMk cId="2127623595" sldId="372"/>
            <ac:picMk id="4" creationId="{F99520E0-5053-A473-4EE8-F154A90233FA}"/>
          </ac:picMkLst>
        </pc:picChg>
        <pc:picChg chg="add del mod ord">
          <ac:chgData name="Jillian Thompson" userId="234be6cb-bad1-42ad-9bf2-dffb67fb5fc3" providerId="ADAL" clId="{5BE5504E-5F28-4C50-87BC-A67F79BC4FE9}" dt="2024-11-13T17:42:24.032" v="649" actId="478"/>
          <ac:picMkLst>
            <pc:docMk/>
            <pc:sldMk cId="2127623595" sldId="372"/>
            <ac:picMk id="5" creationId="{8A059D06-D15F-0A6F-842C-1C678BCDEC06}"/>
          </ac:picMkLst>
        </pc:picChg>
      </pc:sldChg>
      <pc:sldChg chg="addSp delSp modSp mod">
        <pc:chgData name="Jillian Thompson" userId="234be6cb-bad1-42ad-9bf2-dffb67fb5fc3" providerId="ADAL" clId="{5BE5504E-5F28-4C50-87BC-A67F79BC4FE9}" dt="2024-11-13T17:42:32.187" v="656" actId="167"/>
        <pc:sldMkLst>
          <pc:docMk/>
          <pc:sldMk cId="2243607836" sldId="373"/>
        </pc:sldMkLst>
        <pc:spChg chg="del">
          <ac:chgData name="Jillian Thompson" userId="234be6cb-bad1-42ad-9bf2-dffb67fb5fc3" providerId="ADAL" clId="{5BE5504E-5F28-4C50-87BC-A67F79BC4FE9}" dt="2024-11-13T16:37:40.992" v="321" actId="478"/>
          <ac:spMkLst>
            <pc:docMk/>
            <pc:sldMk cId="2243607836" sldId="373"/>
            <ac:spMk id="2" creationId="{00000000-0000-0000-0000-000000000000}"/>
          </ac:spMkLst>
        </pc:spChg>
        <pc:spChg chg="mod">
          <ac:chgData name="Jillian Thompson" userId="234be6cb-bad1-42ad-9bf2-dffb67fb5fc3" providerId="ADAL" clId="{5BE5504E-5F28-4C50-87BC-A67F79BC4FE9}" dt="2024-11-13T17:42:29.682" v="653" actId="207"/>
          <ac:spMkLst>
            <pc:docMk/>
            <pc:sldMk cId="2243607836" sldId="373"/>
            <ac:spMk id="3" creationId="{00000000-0000-0000-0000-000000000000}"/>
          </ac:spMkLst>
        </pc:spChg>
        <pc:picChg chg="add mod ord">
          <ac:chgData name="Jillian Thompson" userId="234be6cb-bad1-42ad-9bf2-dffb67fb5fc3" providerId="ADAL" clId="{5BE5504E-5F28-4C50-87BC-A67F79BC4FE9}" dt="2024-11-13T17:42:32.187" v="656" actId="167"/>
          <ac:picMkLst>
            <pc:docMk/>
            <pc:sldMk cId="2243607836" sldId="373"/>
            <ac:picMk id="2" creationId="{B58EE423-AB6D-D55C-E5F4-F47753457991}"/>
          </ac:picMkLst>
        </pc:picChg>
        <pc:picChg chg="add del mod ord">
          <ac:chgData name="Jillian Thompson" userId="234be6cb-bad1-42ad-9bf2-dffb67fb5fc3" providerId="ADAL" clId="{5BE5504E-5F28-4C50-87BC-A67F79BC4FE9}" dt="2024-11-13T16:37:39.934" v="320" actId="478"/>
          <ac:picMkLst>
            <pc:docMk/>
            <pc:sldMk cId="2243607836" sldId="373"/>
            <ac:picMk id="4" creationId="{6477558F-461D-4749-0A11-1D076C1D94E1}"/>
          </ac:picMkLst>
        </pc:picChg>
        <pc:picChg chg="add del mod ord">
          <ac:chgData name="Jillian Thompson" userId="234be6cb-bad1-42ad-9bf2-dffb67fb5fc3" providerId="ADAL" clId="{5BE5504E-5F28-4C50-87BC-A67F79BC4FE9}" dt="2024-11-13T17:42:30.418" v="654" actId="478"/>
          <ac:picMkLst>
            <pc:docMk/>
            <pc:sldMk cId="2243607836" sldId="373"/>
            <ac:picMk id="5" creationId="{41093E02-EC09-DAA7-AA9E-4691E4E2AEC3}"/>
          </ac:picMkLst>
        </pc:picChg>
      </pc:sldChg>
      <pc:sldChg chg="addSp delSp modSp mod">
        <pc:chgData name="Jillian Thompson" userId="234be6cb-bad1-42ad-9bf2-dffb67fb5fc3" providerId="ADAL" clId="{5BE5504E-5F28-4C50-87BC-A67F79BC4FE9}" dt="2024-11-13T17:42:47.104" v="665"/>
        <pc:sldMkLst>
          <pc:docMk/>
          <pc:sldMk cId="3806008600" sldId="374"/>
        </pc:sldMkLst>
        <pc:spChg chg="del mod">
          <ac:chgData name="Jillian Thompson" userId="234be6cb-bad1-42ad-9bf2-dffb67fb5fc3" providerId="ADAL" clId="{5BE5504E-5F28-4C50-87BC-A67F79BC4FE9}" dt="2024-11-13T16:37:58.178" v="329" actId="478"/>
          <ac:spMkLst>
            <pc:docMk/>
            <pc:sldMk cId="3806008600" sldId="374"/>
            <ac:spMk id="2" creationId="{00000000-0000-0000-0000-000000000000}"/>
          </ac:spMkLst>
        </pc:spChg>
        <pc:spChg chg="mod">
          <ac:chgData name="Jillian Thompson" userId="234be6cb-bad1-42ad-9bf2-dffb67fb5fc3" providerId="ADAL" clId="{5BE5504E-5F28-4C50-87BC-A67F79BC4FE9}" dt="2024-11-13T17:42:47.104" v="665"/>
          <ac:spMkLst>
            <pc:docMk/>
            <pc:sldMk cId="3806008600" sldId="374"/>
            <ac:spMk id="3" creationId="{00000000-0000-0000-0000-000000000000}"/>
          </ac:spMkLst>
        </pc:spChg>
        <pc:picChg chg="add mod ord">
          <ac:chgData name="Jillian Thompson" userId="234be6cb-bad1-42ad-9bf2-dffb67fb5fc3" providerId="ADAL" clId="{5BE5504E-5F28-4C50-87BC-A67F79BC4FE9}" dt="2024-11-13T17:42:44.603" v="664" actId="167"/>
          <ac:picMkLst>
            <pc:docMk/>
            <pc:sldMk cId="3806008600" sldId="374"/>
            <ac:picMk id="2" creationId="{0C538398-E6E0-4873-3F8E-CC77E4C67A11}"/>
          </ac:picMkLst>
        </pc:picChg>
        <pc:picChg chg="add del mod ord">
          <ac:chgData name="Jillian Thompson" userId="234be6cb-bad1-42ad-9bf2-dffb67fb5fc3" providerId="ADAL" clId="{5BE5504E-5F28-4C50-87BC-A67F79BC4FE9}" dt="2024-11-13T16:37:55.871" v="328" actId="478"/>
          <ac:picMkLst>
            <pc:docMk/>
            <pc:sldMk cId="3806008600" sldId="374"/>
            <ac:picMk id="4" creationId="{A64ACB43-48FF-8077-C5A9-4FFED6BEFC11}"/>
          </ac:picMkLst>
        </pc:picChg>
        <pc:picChg chg="add del mod ord">
          <ac:chgData name="Jillian Thompson" userId="234be6cb-bad1-42ad-9bf2-dffb67fb5fc3" providerId="ADAL" clId="{5BE5504E-5F28-4C50-87BC-A67F79BC4FE9}" dt="2024-11-13T17:42:42.149" v="662" actId="478"/>
          <ac:picMkLst>
            <pc:docMk/>
            <pc:sldMk cId="3806008600" sldId="374"/>
            <ac:picMk id="5" creationId="{E3AD1D14-D64D-9AE5-43DD-8C0E627F74E4}"/>
          </ac:picMkLst>
        </pc:picChg>
      </pc:sldChg>
      <pc:sldChg chg="addSp delSp modSp mod">
        <pc:chgData name="Jillian Thompson" userId="234be6cb-bad1-42ad-9bf2-dffb67fb5fc3" providerId="ADAL" clId="{5BE5504E-5F28-4C50-87BC-A67F79BC4FE9}" dt="2024-11-13T17:43:00.002" v="670" actId="167"/>
        <pc:sldMkLst>
          <pc:docMk/>
          <pc:sldMk cId="4008537670" sldId="376"/>
        </pc:sldMkLst>
        <pc:spChg chg="del">
          <ac:chgData name="Jillian Thompson" userId="234be6cb-bad1-42ad-9bf2-dffb67fb5fc3" providerId="ADAL" clId="{5BE5504E-5F28-4C50-87BC-A67F79BC4FE9}" dt="2024-11-13T16:38:05.299" v="333" actId="478"/>
          <ac:spMkLst>
            <pc:docMk/>
            <pc:sldMk cId="4008537670" sldId="376"/>
            <ac:spMk id="2" creationId="{00000000-0000-0000-0000-000000000000}"/>
          </ac:spMkLst>
        </pc:spChg>
        <pc:spChg chg="mod">
          <ac:chgData name="Jillian Thompson" userId="234be6cb-bad1-42ad-9bf2-dffb67fb5fc3" providerId="ADAL" clId="{5BE5504E-5F28-4C50-87BC-A67F79BC4FE9}" dt="2024-11-13T17:42:55.166" v="667"/>
          <ac:spMkLst>
            <pc:docMk/>
            <pc:sldMk cId="4008537670" sldId="376"/>
            <ac:spMk id="3" creationId="{00000000-0000-0000-0000-000000000000}"/>
          </ac:spMkLst>
        </pc:spChg>
        <pc:picChg chg="add mod ord">
          <ac:chgData name="Jillian Thompson" userId="234be6cb-bad1-42ad-9bf2-dffb67fb5fc3" providerId="ADAL" clId="{5BE5504E-5F28-4C50-87BC-A67F79BC4FE9}" dt="2024-11-13T17:43:00.002" v="670" actId="167"/>
          <ac:picMkLst>
            <pc:docMk/>
            <pc:sldMk cId="4008537670" sldId="376"/>
            <ac:picMk id="2" creationId="{B94CC3AB-CF2E-4BFF-3E1D-0E2F347A4CEA}"/>
          </ac:picMkLst>
        </pc:picChg>
        <pc:picChg chg="add del mod ord">
          <ac:chgData name="Jillian Thompson" userId="234be6cb-bad1-42ad-9bf2-dffb67fb5fc3" providerId="ADAL" clId="{5BE5504E-5F28-4C50-87BC-A67F79BC4FE9}" dt="2024-11-13T16:38:04.145" v="332" actId="478"/>
          <ac:picMkLst>
            <pc:docMk/>
            <pc:sldMk cId="4008537670" sldId="376"/>
            <ac:picMk id="4" creationId="{17862FF1-2584-81E5-BC68-7FCB7B746592}"/>
          </ac:picMkLst>
        </pc:picChg>
        <pc:picChg chg="add del mod ord">
          <ac:chgData name="Jillian Thompson" userId="234be6cb-bad1-42ad-9bf2-dffb67fb5fc3" providerId="ADAL" clId="{5BE5504E-5F28-4C50-87BC-A67F79BC4FE9}" dt="2024-11-13T17:42:58.331" v="668" actId="478"/>
          <ac:picMkLst>
            <pc:docMk/>
            <pc:sldMk cId="4008537670" sldId="376"/>
            <ac:picMk id="5" creationId="{A14DB4E5-597C-F805-0BF7-CD4AE7DED2BC}"/>
          </ac:picMkLst>
        </pc:picChg>
      </pc:sldChg>
      <pc:sldChg chg="addSp delSp modSp mod">
        <pc:chgData name="Jillian Thompson" userId="234be6cb-bad1-42ad-9bf2-dffb67fb5fc3" providerId="ADAL" clId="{5BE5504E-5F28-4C50-87BC-A67F79BC4FE9}" dt="2024-11-13T17:38:43.011" v="566" actId="167"/>
        <pc:sldMkLst>
          <pc:docMk/>
          <pc:sldMk cId="1237755220" sldId="383"/>
        </pc:sldMkLst>
        <pc:spChg chg="mod">
          <ac:chgData name="Jillian Thompson" userId="234be6cb-bad1-42ad-9bf2-dffb67fb5fc3" providerId="ADAL" clId="{5BE5504E-5F28-4C50-87BC-A67F79BC4FE9}" dt="2024-11-13T17:38:28.244" v="559" actId="207"/>
          <ac:spMkLst>
            <pc:docMk/>
            <pc:sldMk cId="1237755220" sldId="383"/>
            <ac:spMk id="2" creationId="{00000000-0000-0000-0000-000000000000}"/>
          </ac:spMkLst>
        </pc:spChg>
        <pc:spChg chg="mod">
          <ac:chgData name="Jillian Thompson" userId="234be6cb-bad1-42ad-9bf2-dffb67fb5fc3" providerId="ADAL" clId="{5BE5504E-5F28-4C50-87BC-A67F79BC4FE9}" dt="2024-11-13T17:38:35.418" v="561"/>
          <ac:spMkLst>
            <pc:docMk/>
            <pc:sldMk cId="1237755220" sldId="383"/>
            <ac:spMk id="3" creationId="{00000000-0000-0000-0000-000000000000}"/>
          </ac:spMkLst>
        </pc:spChg>
        <pc:spChg chg="mod">
          <ac:chgData name="Jillian Thompson" userId="234be6cb-bad1-42ad-9bf2-dffb67fb5fc3" providerId="ADAL" clId="{5BE5504E-5F28-4C50-87BC-A67F79BC4FE9}" dt="2024-11-13T17:38:37.842" v="563"/>
          <ac:spMkLst>
            <pc:docMk/>
            <pc:sldMk cId="1237755220" sldId="383"/>
            <ac:spMk id="7" creationId="{00000000-0000-0000-0000-000000000000}"/>
          </ac:spMkLst>
        </pc:spChg>
        <pc:picChg chg="add del mod ord">
          <ac:chgData name="Jillian Thompson" userId="234be6cb-bad1-42ad-9bf2-dffb67fb5fc3" providerId="ADAL" clId="{5BE5504E-5F28-4C50-87BC-A67F79BC4FE9}" dt="2024-11-13T16:35:15.897" v="251" actId="478"/>
          <ac:picMkLst>
            <pc:docMk/>
            <pc:sldMk cId="1237755220" sldId="383"/>
            <ac:picMk id="4" creationId="{39FD9CE1-4DAA-4D26-C2E1-714D9DA4001E}"/>
          </ac:picMkLst>
        </pc:picChg>
        <pc:picChg chg="add mod ord">
          <ac:chgData name="Jillian Thompson" userId="234be6cb-bad1-42ad-9bf2-dffb67fb5fc3" providerId="ADAL" clId="{5BE5504E-5F28-4C50-87BC-A67F79BC4FE9}" dt="2024-11-13T17:38:43.011" v="566" actId="167"/>
          <ac:picMkLst>
            <pc:docMk/>
            <pc:sldMk cId="1237755220" sldId="383"/>
            <ac:picMk id="4" creationId="{D05A3B4C-EB62-45A5-435F-4A205B922D0D}"/>
          </ac:picMkLst>
        </pc:picChg>
        <pc:picChg chg="add del mod ord">
          <ac:chgData name="Jillian Thompson" userId="234be6cb-bad1-42ad-9bf2-dffb67fb5fc3" providerId="ADAL" clId="{5BE5504E-5F28-4C50-87BC-A67F79BC4FE9}" dt="2024-11-13T17:38:26.218" v="558" actId="478"/>
          <ac:picMkLst>
            <pc:docMk/>
            <pc:sldMk cId="1237755220" sldId="383"/>
            <ac:picMk id="5" creationId="{AA89DE85-8F4E-3D7E-322A-C704FF9E74E4}"/>
          </ac:picMkLst>
        </pc:picChg>
        <pc:picChg chg="mod">
          <ac:chgData name="Jillian Thompson" userId="234be6cb-bad1-42ad-9bf2-dffb67fb5fc3" providerId="ADAL" clId="{5BE5504E-5F28-4C50-87BC-A67F79BC4FE9}" dt="2024-11-13T16:33:12.393" v="195"/>
          <ac:picMkLst>
            <pc:docMk/>
            <pc:sldMk cId="1237755220" sldId="383"/>
            <ac:picMk id="8" creationId="{00000000-0000-0000-0000-000000000000}"/>
          </ac:picMkLst>
        </pc:picChg>
        <pc:picChg chg="mod">
          <ac:chgData name="Jillian Thompson" userId="234be6cb-bad1-42ad-9bf2-dffb67fb5fc3" providerId="ADAL" clId="{5BE5504E-5F28-4C50-87BC-A67F79BC4FE9}" dt="2024-11-13T16:33:12.393" v="195"/>
          <ac:picMkLst>
            <pc:docMk/>
            <pc:sldMk cId="1237755220" sldId="383"/>
            <ac:picMk id="9" creationId="{00000000-0000-0000-0000-000000000000}"/>
          </ac:picMkLst>
        </pc:picChg>
      </pc:sldChg>
      <pc:sldChg chg="addSp delSp modSp mod">
        <pc:chgData name="Jillian Thompson" userId="234be6cb-bad1-42ad-9bf2-dffb67fb5fc3" providerId="ADAL" clId="{5BE5504E-5F28-4C50-87BC-A67F79BC4FE9}" dt="2024-11-13T17:39:51.306" v="597" actId="167"/>
        <pc:sldMkLst>
          <pc:docMk/>
          <pc:sldMk cId="3139859081" sldId="384"/>
        </pc:sldMkLst>
        <pc:spChg chg="mod">
          <ac:chgData name="Jillian Thompson" userId="234be6cb-bad1-42ad-9bf2-dffb67fb5fc3" providerId="ADAL" clId="{5BE5504E-5F28-4C50-87BC-A67F79BC4FE9}" dt="2024-11-13T17:39:46.725" v="594" actId="207"/>
          <ac:spMkLst>
            <pc:docMk/>
            <pc:sldMk cId="3139859081" sldId="384"/>
            <ac:spMk id="2" creationId="{00000000-0000-0000-0000-000000000000}"/>
          </ac:spMkLst>
        </pc:spChg>
        <pc:picChg chg="add del mod ord">
          <ac:chgData name="Jillian Thompson" userId="234be6cb-bad1-42ad-9bf2-dffb67fb5fc3" providerId="ADAL" clId="{5BE5504E-5F28-4C50-87BC-A67F79BC4FE9}" dt="2024-11-13T16:35:39.694" v="266" actId="478"/>
          <ac:picMkLst>
            <pc:docMk/>
            <pc:sldMk cId="3139859081" sldId="384"/>
            <ac:picMk id="3" creationId="{27AFF5EB-1AEA-EDD6-3AF9-D3A3A68D6B1B}"/>
          </ac:picMkLst>
        </pc:picChg>
        <pc:picChg chg="add mod ord">
          <ac:chgData name="Jillian Thompson" userId="234be6cb-bad1-42ad-9bf2-dffb67fb5fc3" providerId="ADAL" clId="{5BE5504E-5F28-4C50-87BC-A67F79BC4FE9}" dt="2024-11-13T17:39:51.306" v="597" actId="167"/>
          <ac:picMkLst>
            <pc:docMk/>
            <pc:sldMk cId="3139859081" sldId="384"/>
            <ac:picMk id="3" creationId="{CC4E9202-083E-C7E6-944A-5A4A6584F9B4}"/>
          </ac:picMkLst>
        </pc:picChg>
        <pc:picChg chg="mod">
          <ac:chgData name="Jillian Thompson" userId="234be6cb-bad1-42ad-9bf2-dffb67fb5fc3" providerId="ADAL" clId="{5BE5504E-5F28-4C50-87BC-A67F79BC4FE9}" dt="2024-11-13T16:33:12.393" v="195"/>
          <ac:picMkLst>
            <pc:docMk/>
            <pc:sldMk cId="3139859081" sldId="384"/>
            <ac:picMk id="4" creationId="{00000000-0000-0000-0000-000000000000}"/>
          </ac:picMkLst>
        </pc:picChg>
        <pc:picChg chg="add del mod ord">
          <ac:chgData name="Jillian Thompson" userId="234be6cb-bad1-42ad-9bf2-dffb67fb5fc3" providerId="ADAL" clId="{5BE5504E-5F28-4C50-87BC-A67F79BC4FE9}" dt="2024-11-13T17:39:48.722" v="595" actId="478"/>
          <ac:picMkLst>
            <pc:docMk/>
            <pc:sldMk cId="3139859081" sldId="384"/>
            <ac:picMk id="5" creationId="{4B38A941-285E-628C-8671-FFA005982CAE}"/>
          </ac:picMkLst>
        </pc:picChg>
      </pc:sldChg>
      <pc:sldChg chg="addSp delSp modSp mod">
        <pc:chgData name="Jillian Thompson" userId="234be6cb-bad1-42ad-9bf2-dffb67fb5fc3" providerId="ADAL" clId="{5BE5504E-5F28-4C50-87BC-A67F79BC4FE9}" dt="2024-11-13T17:35:56.071" v="485" actId="207"/>
        <pc:sldMkLst>
          <pc:docMk/>
          <pc:sldMk cId="3765564217" sldId="398"/>
        </pc:sldMkLst>
        <pc:spChg chg="mod">
          <ac:chgData name="Jillian Thompson" userId="234be6cb-bad1-42ad-9bf2-dffb67fb5fc3" providerId="ADAL" clId="{5BE5504E-5F28-4C50-87BC-A67F79BC4FE9}" dt="2024-11-13T17:35:52.829" v="483" actId="207"/>
          <ac:spMkLst>
            <pc:docMk/>
            <pc:sldMk cId="3765564217" sldId="398"/>
            <ac:spMk id="2" creationId="{00000000-0000-0000-0000-000000000000}"/>
          </ac:spMkLst>
        </pc:spChg>
        <pc:spChg chg="mod">
          <ac:chgData name="Jillian Thompson" userId="234be6cb-bad1-42ad-9bf2-dffb67fb5fc3" providerId="ADAL" clId="{5BE5504E-5F28-4C50-87BC-A67F79BC4FE9}" dt="2024-11-13T17:35:56.071" v="485" actId="207"/>
          <ac:spMkLst>
            <pc:docMk/>
            <pc:sldMk cId="3765564217" sldId="398"/>
            <ac:spMk id="7" creationId="{00000000-0000-0000-0000-000000000000}"/>
          </ac:spMkLst>
        </pc:spChg>
        <pc:picChg chg="add del mod ord">
          <ac:chgData name="Jillian Thompson" userId="234be6cb-bad1-42ad-9bf2-dffb67fb5fc3" providerId="ADAL" clId="{5BE5504E-5F28-4C50-87BC-A67F79BC4FE9}" dt="2024-11-13T16:33:34.437" v="200" actId="478"/>
          <ac:picMkLst>
            <pc:docMk/>
            <pc:sldMk cId="3765564217" sldId="398"/>
            <ac:picMk id="3" creationId="{1F0C7F80-55F2-366D-E8D8-4B385BF7CF5C}"/>
          </ac:picMkLst>
        </pc:picChg>
        <pc:picChg chg="add mod ord">
          <ac:chgData name="Jillian Thompson" userId="234be6cb-bad1-42ad-9bf2-dffb67fb5fc3" providerId="ADAL" clId="{5BE5504E-5F28-4C50-87BC-A67F79BC4FE9}" dt="2024-11-13T17:35:49.241" v="481" actId="167"/>
          <ac:picMkLst>
            <pc:docMk/>
            <pc:sldMk cId="3765564217" sldId="398"/>
            <ac:picMk id="3" creationId="{63E394E9-82F7-0543-2861-F2EC0E3452CA}"/>
          </ac:picMkLst>
        </pc:picChg>
        <pc:picChg chg="add del mod ord">
          <ac:chgData name="Jillian Thompson" userId="234be6cb-bad1-42ad-9bf2-dffb67fb5fc3" providerId="ADAL" clId="{5BE5504E-5F28-4C50-87BC-A67F79BC4FE9}" dt="2024-11-13T17:35:46.976" v="479" actId="478"/>
          <ac:picMkLst>
            <pc:docMk/>
            <pc:sldMk cId="3765564217" sldId="398"/>
            <ac:picMk id="4" creationId="{A44309B1-95AB-A4A0-60EC-558E651D4857}"/>
          </ac:picMkLst>
        </pc:picChg>
        <pc:picChg chg="mod">
          <ac:chgData name="Jillian Thompson" userId="234be6cb-bad1-42ad-9bf2-dffb67fb5fc3" providerId="ADAL" clId="{5BE5504E-5F28-4C50-87BC-A67F79BC4FE9}" dt="2024-11-13T16:33:12.393" v="195"/>
          <ac:picMkLst>
            <pc:docMk/>
            <pc:sldMk cId="3765564217" sldId="398"/>
            <ac:picMk id="8" creationId="{00000000-0000-0000-0000-000000000000}"/>
          </ac:picMkLst>
        </pc:picChg>
      </pc:sldChg>
      <pc:sldChg chg="addSp delSp modSp mod">
        <pc:chgData name="Jillian Thompson" userId="234be6cb-bad1-42ad-9bf2-dffb67fb5fc3" providerId="ADAL" clId="{5BE5504E-5F28-4C50-87BC-A67F79BC4FE9}" dt="2024-11-13T17:39:34.733" v="588" actId="167"/>
        <pc:sldMkLst>
          <pc:docMk/>
          <pc:sldMk cId="2719311780" sldId="400"/>
        </pc:sldMkLst>
        <pc:spChg chg="mod">
          <ac:chgData name="Jillian Thompson" userId="234be6cb-bad1-42ad-9bf2-dffb67fb5fc3" providerId="ADAL" clId="{5BE5504E-5F28-4C50-87BC-A67F79BC4FE9}" dt="2024-11-13T17:39:27.179" v="583"/>
          <ac:spMkLst>
            <pc:docMk/>
            <pc:sldMk cId="2719311780" sldId="400"/>
            <ac:spMk id="2" creationId="{00000000-0000-0000-0000-000000000000}"/>
          </ac:spMkLst>
        </pc:spChg>
        <pc:spChg chg="mod">
          <ac:chgData name="Jillian Thompson" userId="234be6cb-bad1-42ad-9bf2-dffb67fb5fc3" providerId="ADAL" clId="{5BE5504E-5F28-4C50-87BC-A67F79BC4FE9}" dt="2024-11-13T17:39:31.219" v="585" actId="207"/>
          <ac:spMkLst>
            <pc:docMk/>
            <pc:sldMk cId="2719311780" sldId="400"/>
            <ac:spMk id="8" creationId="{00000000-0000-0000-0000-000000000000}"/>
          </ac:spMkLst>
        </pc:spChg>
        <pc:picChg chg="add del mod ord">
          <ac:chgData name="Jillian Thompson" userId="234be6cb-bad1-42ad-9bf2-dffb67fb5fc3" providerId="ADAL" clId="{5BE5504E-5F28-4C50-87BC-A67F79BC4FE9}" dt="2024-11-13T16:35:31.655" v="260" actId="478"/>
          <ac:picMkLst>
            <pc:docMk/>
            <pc:sldMk cId="2719311780" sldId="400"/>
            <ac:picMk id="3" creationId="{177EEC1D-7EB2-80FD-5C27-F936010B5309}"/>
          </ac:picMkLst>
        </pc:picChg>
        <pc:picChg chg="add mod ord">
          <ac:chgData name="Jillian Thompson" userId="234be6cb-bad1-42ad-9bf2-dffb67fb5fc3" providerId="ADAL" clId="{5BE5504E-5F28-4C50-87BC-A67F79BC4FE9}" dt="2024-11-13T17:39:34.733" v="588" actId="167"/>
          <ac:picMkLst>
            <pc:docMk/>
            <pc:sldMk cId="2719311780" sldId="400"/>
            <ac:picMk id="3" creationId="{86BD6774-91B2-323B-8B73-E986989A36A0}"/>
          </ac:picMkLst>
        </pc:picChg>
        <pc:picChg chg="add del mod ord">
          <ac:chgData name="Jillian Thompson" userId="234be6cb-bad1-42ad-9bf2-dffb67fb5fc3" providerId="ADAL" clId="{5BE5504E-5F28-4C50-87BC-A67F79BC4FE9}" dt="2024-11-13T17:39:32.966" v="586" actId="478"/>
          <ac:picMkLst>
            <pc:docMk/>
            <pc:sldMk cId="2719311780" sldId="400"/>
            <ac:picMk id="4" creationId="{B48531CF-F486-6E0D-3721-53BA264ECDAB}"/>
          </ac:picMkLst>
        </pc:picChg>
        <pc:picChg chg="mod">
          <ac:chgData name="Jillian Thompson" userId="234be6cb-bad1-42ad-9bf2-dffb67fb5fc3" providerId="ADAL" clId="{5BE5504E-5F28-4C50-87BC-A67F79BC4FE9}" dt="2024-11-13T16:33:12.393" v="195"/>
          <ac:picMkLst>
            <pc:docMk/>
            <pc:sldMk cId="2719311780" sldId="400"/>
            <ac:picMk id="11" creationId="{00000000-0000-0000-0000-000000000000}"/>
          </ac:picMkLst>
        </pc:picChg>
      </pc:sldChg>
      <pc:sldChg chg="addSp delSp modSp mod">
        <pc:chgData name="Jillian Thompson" userId="234be6cb-bad1-42ad-9bf2-dffb67fb5fc3" providerId="ADAL" clId="{5BE5504E-5F28-4C50-87BC-A67F79BC4FE9}" dt="2024-11-13T17:39:57.824" v="601" actId="167"/>
        <pc:sldMkLst>
          <pc:docMk/>
          <pc:sldMk cId="0" sldId="401"/>
        </pc:sldMkLst>
        <pc:spChg chg="mod">
          <ac:chgData name="Jillian Thompson" userId="234be6cb-bad1-42ad-9bf2-dffb67fb5fc3" providerId="ADAL" clId="{5BE5504E-5F28-4C50-87BC-A67F79BC4FE9}" dt="2024-11-13T17:39:54.673" v="598" actId="207"/>
          <ac:spMkLst>
            <pc:docMk/>
            <pc:sldMk cId="0" sldId="401"/>
            <ac:spMk id="2" creationId="{00000000-0000-0000-0000-000000000000}"/>
          </ac:spMkLst>
        </pc:spChg>
        <pc:picChg chg="add del mod ord">
          <ac:chgData name="Jillian Thompson" userId="234be6cb-bad1-42ad-9bf2-dffb67fb5fc3" providerId="ADAL" clId="{5BE5504E-5F28-4C50-87BC-A67F79BC4FE9}" dt="2024-11-13T16:35:42.958" v="269" actId="478"/>
          <ac:picMkLst>
            <pc:docMk/>
            <pc:sldMk cId="0" sldId="401"/>
            <ac:picMk id="3" creationId="{D816BC61-3CE0-47F7-0FF8-49E673D1E09A}"/>
          </ac:picMkLst>
        </pc:picChg>
        <pc:picChg chg="add mod ord">
          <ac:chgData name="Jillian Thompson" userId="234be6cb-bad1-42ad-9bf2-dffb67fb5fc3" providerId="ADAL" clId="{5BE5504E-5F28-4C50-87BC-A67F79BC4FE9}" dt="2024-11-13T17:39:57.824" v="601" actId="167"/>
          <ac:picMkLst>
            <pc:docMk/>
            <pc:sldMk cId="0" sldId="401"/>
            <ac:picMk id="3" creationId="{DE8C2885-22D0-9A49-7A81-A2A6E8255602}"/>
          </ac:picMkLst>
        </pc:picChg>
        <pc:picChg chg="mod">
          <ac:chgData name="Jillian Thompson" userId="234be6cb-bad1-42ad-9bf2-dffb67fb5fc3" providerId="ADAL" clId="{5BE5504E-5F28-4C50-87BC-A67F79BC4FE9}" dt="2024-11-13T16:33:12.393" v="195"/>
          <ac:picMkLst>
            <pc:docMk/>
            <pc:sldMk cId="0" sldId="401"/>
            <ac:picMk id="4" creationId="{00000000-0000-0000-0000-000000000000}"/>
          </ac:picMkLst>
        </pc:picChg>
        <pc:picChg chg="add del mod ord">
          <ac:chgData name="Jillian Thompson" userId="234be6cb-bad1-42ad-9bf2-dffb67fb5fc3" providerId="ADAL" clId="{5BE5504E-5F28-4C50-87BC-A67F79BC4FE9}" dt="2024-11-13T17:39:55.932" v="599" actId="478"/>
          <ac:picMkLst>
            <pc:docMk/>
            <pc:sldMk cId="0" sldId="401"/>
            <ac:picMk id="5" creationId="{9E62CD95-EDEF-882A-2E4E-7C07200FD0CD}"/>
          </ac:picMkLst>
        </pc:picChg>
      </pc:sldChg>
      <pc:sldChg chg="addSp delSp modSp mod">
        <pc:chgData name="Jillian Thompson" userId="234be6cb-bad1-42ad-9bf2-dffb67fb5fc3" providerId="ADAL" clId="{5BE5504E-5F28-4C50-87BC-A67F79BC4FE9}" dt="2024-11-13T17:40:22.141" v="612"/>
        <pc:sldMkLst>
          <pc:docMk/>
          <pc:sldMk cId="0" sldId="403"/>
        </pc:sldMkLst>
        <pc:spChg chg="mod">
          <ac:chgData name="Jillian Thompson" userId="234be6cb-bad1-42ad-9bf2-dffb67fb5fc3" providerId="ADAL" clId="{5BE5504E-5F28-4C50-87BC-A67F79BC4FE9}" dt="2024-11-13T17:40:09.533" v="607" actId="207"/>
          <ac:spMkLst>
            <pc:docMk/>
            <pc:sldMk cId="0" sldId="403"/>
            <ac:spMk id="2" creationId="{00000000-0000-0000-0000-000000000000}"/>
          </ac:spMkLst>
        </pc:spChg>
        <pc:spChg chg="mod">
          <ac:chgData name="Jillian Thompson" userId="234be6cb-bad1-42ad-9bf2-dffb67fb5fc3" providerId="ADAL" clId="{5BE5504E-5F28-4C50-87BC-A67F79BC4FE9}" dt="2024-11-13T17:40:22.141" v="612"/>
          <ac:spMkLst>
            <pc:docMk/>
            <pc:sldMk cId="0" sldId="403"/>
            <ac:spMk id="3" creationId="{00000000-0000-0000-0000-000000000000}"/>
          </ac:spMkLst>
        </pc:spChg>
        <pc:picChg chg="add del mod ord">
          <ac:chgData name="Jillian Thompson" userId="234be6cb-bad1-42ad-9bf2-dffb67fb5fc3" providerId="ADAL" clId="{5BE5504E-5F28-4C50-87BC-A67F79BC4FE9}" dt="2024-11-13T16:35:54.070" v="276" actId="478"/>
          <ac:picMkLst>
            <pc:docMk/>
            <pc:sldMk cId="0" sldId="403"/>
            <ac:picMk id="4" creationId="{896E7DE4-E70C-B7FE-39F9-E714207473F8}"/>
          </ac:picMkLst>
        </pc:picChg>
        <pc:picChg chg="add mod ord">
          <ac:chgData name="Jillian Thompson" userId="234be6cb-bad1-42ad-9bf2-dffb67fb5fc3" providerId="ADAL" clId="{5BE5504E-5F28-4C50-87BC-A67F79BC4FE9}" dt="2024-11-13T17:40:17.594" v="611" actId="167"/>
          <ac:picMkLst>
            <pc:docMk/>
            <pc:sldMk cId="0" sldId="403"/>
            <ac:picMk id="4" creationId="{974A2350-AC69-8E35-FF80-2AF43731E2B6}"/>
          </ac:picMkLst>
        </pc:picChg>
        <pc:picChg chg="mod">
          <ac:chgData name="Jillian Thompson" userId="234be6cb-bad1-42ad-9bf2-dffb67fb5fc3" providerId="ADAL" clId="{5BE5504E-5F28-4C50-87BC-A67F79BC4FE9}" dt="2024-11-13T16:33:12.393" v="195"/>
          <ac:picMkLst>
            <pc:docMk/>
            <pc:sldMk cId="0" sldId="403"/>
            <ac:picMk id="5" creationId="{00000000-0000-0000-0000-000000000000}"/>
          </ac:picMkLst>
        </pc:picChg>
        <pc:picChg chg="add del mod ord">
          <ac:chgData name="Jillian Thompson" userId="234be6cb-bad1-42ad-9bf2-dffb67fb5fc3" providerId="ADAL" clId="{5BE5504E-5F28-4C50-87BC-A67F79BC4FE9}" dt="2024-11-13T17:40:13.265" v="609" actId="478"/>
          <ac:picMkLst>
            <pc:docMk/>
            <pc:sldMk cId="0" sldId="403"/>
            <ac:picMk id="6" creationId="{BECCDB36-DDCD-8D0F-E8B2-0180855900EB}"/>
          </ac:picMkLst>
        </pc:picChg>
      </pc:sldChg>
      <pc:sldChg chg="addSp delSp modSp mod">
        <pc:chgData name="Jillian Thompson" userId="234be6cb-bad1-42ad-9bf2-dffb67fb5fc3" providerId="ADAL" clId="{5BE5504E-5F28-4C50-87BC-A67F79BC4FE9}" dt="2024-11-13T17:41:36.447" v="619" actId="167"/>
        <pc:sldMkLst>
          <pc:docMk/>
          <pc:sldMk cId="0" sldId="405"/>
        </pc:sldMkLst>
        <pc:spChg chg="mod">
          <ac:chgData name="Jillian Thompson" userId="234be6cb-bad1-42ad-9bf2-dffb67fb5fc3" providerId="ADAL" clId="{5BE5504E-5F28-4C50-87BC-A67F79BC4FE9}" dt="2024-11-13T17:41:32.656" v="617" actId="207"/>
          <ac:spMkLst>
            <pc:docMk/>
            <pc:sldMk cId="0" sldId="405"/>
            <ac:spMk id="2" creationId="{00000000-0000-0000-0000-000000000000}"/>
          </ac:spMkLst>
        </pc:spChg>
        <pc:picChg chg="add del mod ord">
          <ac:chgData name="Jillian Thompson" userId="234be6cb-bad1-42ad-9bf2-dffb67fb5fc3" providerId="ADAL" clId="{5BE5504E-5F28-4C50-87BC-A67F79BC4FE9}" dt="2024-11-13T16:35:58.648" v="279" actId="478"/>
          <ac:picMkLst>
            <pc:docMk/>
            <pc:sldMk cId="0" sldId="405"/>
            <ac:picMk id="3" creationId="{1A07A38F-AD6C-8996-B992-D820BC3A327A}"/>
          </ac:picMkLst>
        </pc:picChg>
        <pc:picChg chg="add mod ord">
          <ac:chgData name="Jillian Thompson" userId="234be6cb-bad1-42ad-9bf2-dffb67fb5fc3" providerId="ADAL" clId="{5BE5504E-5F28-4C50-87BC-A67F79BC4FE9}" dt="2024-11-13T17:41:36.447" v="619" actId="167"/>
          <ac:picMkLst>
            <pc:docMk/>
            <pc:sldMk cId="0" sldId="405"/>
            <ac:picMk id="3" creationId="{54DEB047-EEEE-958F-1BF9-BD367A507AFF}"/>
          </ac:picMkLst>
        </pc:picChg>
        <pc:picChg chg="mod">
          <ac:chgData name="Jillian Thompson" userId="234be6cb-bad1-42ad-9bf2-dffb67fb5fc3" providerId="ADAL" clId="{5BE5504E-5F28-4C50-87BC-A67F79BC4FE9}" dt="2024-11-13T16:33:12.393" v="195"/>
          <ac:picMkLst>
            <pc:docMk/>
            <pc:sldMk cId="0" sldId="405"/>
            <ac:picMk id="4" creationId="{00000000-0000-0000-0000-000000000000}"/>
          </ac:picMkLst>
        </pc:picChg>
        <pc:picChg chg="add del mod ord">
          <ac:chgData name="Jillian Thompson" userId="234be6cb-bad1-42ad-9bf2-dffb67fb5fc3" providerId="ADAL" clId="{5BE5504E-5F28-4C50-87BC-A67F79BC4FE9}" dt="2024-11-13T17:41:30.491" v="616" actId="478"/>
          <ac:picMkLst>
            <pc:docMk/>
            <pc:sldMk cId="0" sldId="405"/>
            <ac:picMk id="5" creationId="{223183B6-D58C-DC15-7CCB-3E8B481BCA92}"/>
          </ac:picMkLst>
        </pc:picChg>
      </pc:sldChg>
      <pc:sldChg chg="addSp delSp modSp mod">
        <pc:chgData name="Jillian Thompson" userId="234be6cb-bad1-42ad-9bf2-dffb67fb5fc3" providerId="ADAL" clId="{5BE5504E-5F28-4C50-87BC-A67F79BC4FE9}" dt="2024-11-13T17:41:42.273" v="623" actId="207"/>
        <pc:sldMkLst>
          <pc:docMk/>
          <pc:sldMk cId="0" sldId="406"/>
        </pc:sldMkLst>
        <pc:spChg chg="mod">
          <ac:chgData name="Jillian Thompson" userId="234be6cb-bad1-42ad-9bf2-dffb67fb5fc3" providerId="ADAL" clId="{5BE5504E-5F28-4C50-87BC-A67F79BC4FE9}" dt="2024-11-13T17:41:42.273" v="623" actId="207"/>
          <ac:spMkLst>
            <pc:docMk/>
            <pc:sldMk cId="0" sldId="406"/>
            <ac:spMk id="2" creationId="{00000000-0000-0000-0000-000000000000}"/>
          </ac:spMkLst>
        </pc:spChg>
        <pc:picChg chg="add mod ord">
          <ac:chgData name="Jillian Thompson" userId="234be6cb-bad1-42ad-9bf2-dffb67fb5fc3" providerId="ADAL" clId="{5BE5504E-5F28-4C50-87BC-A67F79BC4FE9}" dt="2024-11-13T17:41:40.479" v="622" actId="167"/>
          <ac:picMkLst>
            <pc:docMk/>
            <pc:sldMk cId="0" sldId="406"/>
            <ac:picMk id="3" creationId="{0E22F2BF-0C69-4C70-598C-09AEAF71FD39}"/>
          </ac:picMkLst>
        </pc:picChg>
        <pc:picChg chg="add del mod ord">
          <ac:chgData name="Jillian Thompson" userId="234be6cb-bad1-42ad-9bf2-dffb67fb5fc3" providerId="ADAL" clId="{5BE5504E-5F28-4C50-87BC-A67F79BC4FE9}" dt="2024-11-13T16:36:02.978" v="282" actId="478"/>
          <ac:picMkLst>
            <pc:docMk/>
            <pc:sldMk cId="0" sldId="406"/>
            <ac:picMk id="3" creationId="{513377E4-26C0-B405-1DBE-FA94332E674A}"/>
          </ac:picMkLst>
        </pc:picChg>
        <pc:picChg chg="mod">
          <ac:chgData name="Jillian Thompson" userId="234be6cb-bad1-42ad-9bf2-dffb67fb5fc3" providerId="ADAL" clId="{5BE5504E-5F28-4C50-87BC-A67F79BC4FE9}" dt="2024-11-13T16:33:12.393" v="195"/>
          <ac:picMkLst>
            <pc:docMk/>
            <pc:sldMk cId="0" sldId="406"/>
            <ac:picMk id="4" creationId="{00000000-0000-0000-0000-000000000000}"/>
          </ac:picMkLst>
        </pc:picChg>
        <pc:picChg chg="add del mod ord">
          <ac:chgData name="Jillian Thompson" userId="234be6cb-bad1-42ad-9bf2-dffb67fb5fc3" providerId="ADAL" clId="{5BE5504E-5F28-4C50-87BC-A67F79BC4FE9}" dt="2024-11-13T17:41:38.236" v="620" actId="478"/>
          <ac:picMkLst>
            <pc:docMk/>
            <pc:sldMk cId="0" sldId="406"/>
            <ac:picMk id="5" creationId="{F91052EC-6CEC-7EDF-8E08-CE834323239B}"/>
          </ac:picMkLst>
        </pc:picChg>
        <pc:picChg chg="mod">
          <ac:chgData name="Jillian Thompson" userId="234be6cb-bad1-42ad-9bf2-dffb67fb5fc3" providerId="ADAL" clId="{5BE5504E-5F28-4C50-87BC-A67F79BC4FE9}" dt="2024-11-13T16:33:12.393" v="195"/>
          <ac:picMkLst>
            <pc:docMk/>
            <pc:sldMk cId="0" sldId="406"/>
            <ac:picMk id="9" creationId="{00000000-0000-0000-0000-000000000000}"/>
          </ac:picMkLst>
        </pc:picChg>
        <pc:picChg chg="mod">
          <ac:chgData name="Jillian Thompson" userId="234be6cb-bad1-42ad-9bf2-dffb67fb5fc3" providerId="ADAL" clId="{5BE5504E-5F28-4C50-87BC-A67F79BC4FE9}" dt="2024-11-13T16:33:12.393" v="195"/>
          <ac:picMkLst>
            <pc:docMk/>
            <pc:sldMk cId="0" sldId="406"/>
            <ac:picMk id="10" creationId="{00000000-0000-0000-0000-000000000000}"/>
          </ac:picMkLst>
        </pc:picChg>
      </pc:sldChg>
      <pc:sldChg chg="addSp delSp modSp mod">
        <pc:chgData name="Jillian Thompson" userId="234be6cb-bad1-42ad-9bf2-dffb67fb5fc3" providerId="ADAL" clId="{5BE5504E-5F28-4C50-87BC-A67F79BC4FE9}" dt="2024-11-13T17:41:47.826" v="627" actId="167"/>
        <pc:sldMkLst>
          <pc:docMk/>
          <pc:sldMk cId="0" sldId="407"/>
        </pc:sldMkLst>
        <pc:spChg chg="mod">
          <ac:chgData name="Jillian Thompson" userId="234be6cb-bad1-42ad-9bf2-dffb67fb5fc3" providerId="ADAL" clId="{5BE5504E-5F28-4C50-87BC-A67F79BC4FE9}" dt="2024-11-13T17:41:44.904" v="624" actId="207"/>
          <ac:spMkLst>
            <pc:docMk/>
            <pc:sldMk cId="0" sldId="407"/>
            <ac:spMk id="2" creationId="{00000000-0000-0000-0000-000000000000}"/>
          </ac:spMkLst>
        </pc:spChg>
        <pc:picChg chg="add mod ord">
          <ac:chgData name="Jillian Thompson" userId="234be6cb-bad1-42ad-9bf2-dffb67fb5fc3" providerId="ADAL" clId="{5BE5504E-5F28-4C50-87BC-A67F79BC4FE9}" dt="2024-11-13T17:41:47.826" v="627" actId="167"/>
          <ac:picMkLst>
            <pc:docMk/>
            <pc:sldMk cId="0" sldId="407"/>
            <ac:picMk id="3" creationId="{489BE81A-4F75-1BD5-C5A8-CCAB10223A47}"/>
          </ac:picMkLst>
        </pc:picChg>
        <pc:picChg chg="add del mod ord">
          <ac:chgData name="Jillian Thompson" userId="234be6cb-bad1-42ad-9bf2-dffb67fb5fc3" providerId="ADAL" clId="{5BE5504E-5F28-4C50-87BC-A67F79BC4FE9}" dt="2024-11-13T16:36:06.995" v="285" actId="478"/>
          <ac:picMkLst>
            <pc:docMk/>
            <pc:sldMk cId="0" sldId="407"/>
            <ac:picMk id="3" creationId="{6DA106E3-D739-4813-AE6B-148E438655BF}"/>
          </ac:picMkLst>
        </pc:picChg>
        <pc:picChg chg="add del mod ord">
          <ac:chgData name="Jillian Thompson" userId="234be6cb-bad1-42ad-9bf2-dffb67fb5fc3" providerId="ADAL" clId="{5BE5504E-5F28-4C50-87BC-A67F79BC4FE9}" dt="2024-11-13T17:41:45.960" v="625" actId="478"/>
          <ac:picMkLst>
            <pc:docMk/>
            <pc:sldMk cId="0" sldId="407"/>
            <ac:picMk id="4" creationId="{B9B264C8-A34E-FED4-9468-C0E1CB7B208F}"/>
          </ac:picMkLst>
        </pc:picChg>
        <pc:picChg chg="mod">
          <ac:chgData name="Jillian Thompson" userId="234be6cb-bad1-42ad-9bf2-dffb67fb5fc3" providerId="ADAL" clId="{5BE5504E-5F28-4C50-87BC-A67F79BC4FE9}" dt="2024-11-13T16:33:12.393" v="195"/>
          <ac:picMkLst>
            <pc:docMk/>
            <pc:sldMk cId="0" sldId="407"/>
            <ac:picMk id="9" creationId="{A67FBBE2-784D-060F-624E-45E5BF8BBD64}"/>
          </ac:picMkLst>
        </pc:picChg>
      </pc:sldChg>
      <pc:sldChg chg="addSp delSp modSp mod">
        <pc:chgData name="Jillian Thompson" userId="234be6cb-bad1-42ad-9bf2-dffb67fb5fc3" providerId="ADAL" clId="{5BE5504E-5F28-4C50-87BC-A67F79BC4FE9}" dt="2024-11-13T17:42:37.310" v="660" actId="167"/>
        <pc:sldMkLst>
          <pc:docMk/>
          <pc:sldMk cId="0" sldId="408"/>
        </pc:sldMkLst>
        <pc:spChg chg="mod">
          <ac:chgData name="Jillian Thompson" userId="234be6cb-bad1-42ad-9bf2-dffb67fb5fc3" providerId="ADAL" clId="{5BE5504E-5F28-4C50-87BC-A67F79BC4FE9}" dt="2024-11-13T17:42:34.627" v="657" actId="207"/>
          <ac:spMkLst>
            <pc:docMk/>
            <pc:sldMk cId="0" sldId="408"/>
            <ac:spMk id="2" creationId="{00000000-0000-0000-0000-000000000000}"/>
          </ac:spMkLst>
        </pc:spChg>
        <pc:picChg chg="add mod ord">
          <ac:chgData name="Jillian Thompson" userId="234be6cb-bad1-42ad-9bf2-dffb67fb5fc3" providerId="ADAL" clId="{5BE5504E-5F28-4C50-87BC-A67F79BC4FE9}" dt="2024-11-13T17:42:37.310" v="660" actId="167"/>
          <ac:picMkLst>
            <pc:docMk/>
            <pc:sldMk cId="0" sldId="408"/>
            <ac:picMk id="3" creationId="{24C3F58F-3D8D-6C1A-FC65-FE41C5C5F8B0}"/>
          </ac:picMkLst>
        </pc:picChg>
        <pc:picChg chg="add del mod ord">
          <ac:chgData name="Jillian Thompson" userId="234be6cb-bad1-42ad-9bf2-dffb67fb5fc3" providerId="ADAL" clId="{5BE5504E-5F28-4C50-87BC-A67F79BC4FE9}" dt="2024-11-13T16:37:51.834" v="325" actId="478"/>
          <ac:picMkLst>
            <pc:docMk/>
            <pc:sldMk cId="0" sldId="408"/>
            <ac:picMk id="3" creationId="{FEA0F380-F398-E853-E5DD-C564C7CFBD85}"/>
          </ac:picMkLst>
        </pc:picChg>
        <pc:picChg chg="add del mod ord">
          <ac:chgData name="Jillian Thompson" userId="234be6cb-bad1-42ad-9bf2-dffb67fb5fc3" providerId="ADAL" clId="{5BE5504E-5F28-4C50-87BC-A67F79BC4FE9}" dt="2024-11-13T17:42:35.639" v="658" actId="478"/>
          <ac:picMkLst>
            <pc:docMk/>
            <pc:sldMk cId="0" sldId="408"/>
            <ac:picMk id="4" creationId="{9D729F31-CE1B-D988-7B70-11EE3E586EA2}"/>
          </ac:picMkLst>
        </pc:picChg>
        <pc:picChg chg="mod">
          <ac:chgData name="Jillian Thompson" userId="234be6cb-bad1-42ad-9bf2-dffb67fb5fc3" providerId="ADAL" clId="{5BE5504E-5F28-4C50-87BC-A67F79BC4FE9}" dt="2024-11-13T16:33:12.393" v="195"/>
          <ac:picMkLst>
            <pc:docMk/>
            <pc:sldMk cId="0" sldId="408"/>
            <ac:picMk id="16" creationId="{00000000-0000-0000-0000-000000000000}"/>
          </ac:picMkLst>
        </pc:picChg>
      </pc:sldChg>
      <pc:sldChg chg="addSp delSp modSp mod">
        <pc:chgData name="Jillian Thompson" userId="234be6cb-bad1-42ad-9bf2-dffb67fb5fc3" providerId="ADAL" clId="{5BE5504E-5F28-4C50-87BC-A67F79BC4FE9}" dt="2024-11-13T17:43:20.012" v="682" actId="167"/>
        <pc:sldMkLst>
          <pc:docMk/>
          <pc:sldMk cId="514866010" sldId="409"/>
        </pc:sldMkLst>
        <pc:spChg chg="mod">
          <ac:chgData name="Jillian Thompson" userId="234be6cb-bad1-42ad-9bf2-dffb67fb5fc3" providerId="ADAL" clId="{5BE5504E-5F28-4C50-87BC-A67F79BC4FE9}" dt="2024-11-13T17:43:16.725" v="679" actId="207"/>
          <ac:spMkLst>
            <pc:docMk/>
            <pc:sldMk cId="514866010" sldId="409"/>
            <ac:spMk id="2" creationId="{00000000-0000-0000-0000-000000000000}"/>
          </ac:spMkLst>
        </pc:spChg>
        <pc:picChg chg="add mod ord">
          <ac:chgData name="Jillian Thompson" userId="234be6cb-bad1-42ad-9bf2-dffb67fb5fc3" providerId="ADAL" clId="{5BE5504E-5F28-4C50-87BC-A67F79BC4FE9}" dt="2024-11-13T17:43:20.012" v="682" actId="167"/>
          <ac:picMkLst>
            <pc:docMk/>
            <pc:sldMk cId="514866010" sldId="409"/>
            <ac:picMk id="3" creationId="{03D13A5A-D05F-CA63-567B-F0B0E496292A}"/>
          </ac:picMkLst>
        </pc:picChg>
        <pc:picChg chg="add del mod ord">
          <ac:chgData name="Jillian Thompson" userId="234be6cb-bad1-42ad-9bf2-dffb67fb5fc3" providerId="ADAL" clId="{5BE5504E-5F28-4C50-87BC-A67F79BC4FE9}" dt="2024-11-13T16:38:29.273" v="348" actId="478"/>
          <ac:picMkLst>
            <pc:docMk/>
            <pc:sldMk cId="514866010" sldId="409"/>
            <ac:picMk id="3" creationId="{66DE897B-4023-CE1B-ED92-79F9DAE21254}"/>
          </ac:picMkLst>
        </pc:picChg>
        <pc:picChg chg="add del mod ord">
          <ac:chgData name="Jillian Thompson" userId="234be6cb-bad1-42ad-9bf2-dffb67fb5fc3" providerId="ADAL" clId="{5BE5504E-5F28-4C50-87BC-A67F79BC4FE9}" dt="2024-11-13T17:43:17.887" v="680" actId="478"/>
          <ac:picMkLst>
            <pc:docMk/>
            <pc:sldMk cId="514866010" sldId="409"/>
            <ac:picMk id="4" creationId="{358319AE-32C1-7E9F-73BD-47121E07709A}"/>
          </ac:picMkLst>
        </pc:picChg>
        <pc:picChg chg="mod">
          <ac:chgData name="Jillian Thompson" userId="234be6cb-bad1-42ad-9bf2-dffb67fb5fc3" providerId="ADAL" clId="{5BE5504E-5F28-4C50-87BC-A67F79BC4FE9}" dt="2024-11-13T16:33:12.393" v="195"/>
          <ac:picMkLst>
            <pc:docMk/>
            <pc:sldMk cId="514866010" sldId="409"/>
            <ac:picMk id="12" creationId="{00000000-0000-0000-0000-000000000000}"/>
          </ac:picMkLst>
        </pc:picChg>
      </pc:sldChg>
      <pc:sldChg chg="addSp delSp modSp mod">
        <pc:chgData name="Jillian Thompson" userId="234be6cb-bad1-42ad-9bf2-dffb67fb5fc3" providerId="ADAL" clId="{5BE5504E-5F28-4C50-87BC-A67F79BC4FE9}" dt="2024-11-13T17:43:25.770" v="685" actId="167"/>
        <pc:sldMkLst>
          <pc:docMk/>
          <pc:sldMk cId="212970254" sldId="410"/>
        </pc:sldMkLst>
        <pc:picChg chg="add del mod ord">
          <ac:chgData name="Jillian Thompson" userId="234be6cb-bad1-42ad-9bf2-dffb67fb5fc3" providerId="ADAL" clId="{5BE5504E-5F28-4C50-87BC-A67F79BC4FE9}" dt="2024-11-13T16:38:33.400" v="351" actId="478"/>
          <ac:picMkLst>
            <pc:docMk/>
            <pc:sldMk cId="212970254" sldId="410"/>
            <ac:picMk id="2" creationId="{25703E47-EA40-7CE2-B21F-8EB122F3870F}"/>
          </ac:picMkLst>
        </pc:picChg>
        <pc:picChg chg="add mod ord">
          <ac:chgData name="Jillian Thompson" userId="234be6cb-bad1-42ad-9bf2-dffb67fb5fc3" providerId="ADAL" clId="{5BE5504E-5F28-4C50-87BC-A67F79BC4FE9}" dt="2024-11-13T17:43:25.770" v="685" actId="167"/>
          <ac:picMkLst>
            <pc:docMk/>
            <pc:sldMk cId="212970254" sldId="410"/>
            <ac:picMk id="2" creationId="{5DF4775D-CAE0-F0A7-3EA2-4417DB79FA36}"/>
          </ac:picMkLst>
        </pc:picChg>
        <pc:picChg chg="add del mod ord">
          <ac:chgData name="Jillian Thompson" userId="234be6cb-bad1-42ad-9bf2-dffb67fb5fc3" providerId="ADAL" clId="{5BE5504E-5F28-4C50-87BC-A67F79BC4FE9}" dt="2024-11-13T17:43:23.914" v="683" actId="478"/>
          <ac:picMkLst>
            <pc:docMk/>
            <pc:sldMk cId="212970254" sldId="410"/>
            <ac:picMk id="3" creationId="{8AB0C731-36A5-E3A6-9933-2EF04E6ED753}"/>
          </ac:picMkLst>
        </pc:picChg>
        <pc:picChg chg="mod">
          <ac:chgData name="Jillian Thompson" userId="234be6cb-bad1-42ad-9bf2-dffb67fb5fc3" providerId="ADAL" clId="{5BE5504E-5F28-4C50-87BC-A67F79BC4FE9}" dt="2024-11-13T16:33:12.393" v="195"/>
          <ac:picMkLst>
            <pc:docMk/>
            <pc:sldMk cId="212970254" sldId="410"/>
            <ac:picMk id="4" creationId="{00000000-0000-0000-0000-000000000000}"/>
          </ac:picMkLst>
        </pc:picChg>
      </pc:sldChg>
      <pc:sldChg chg="addSp delSp modSp mod">
        <pc:chgData name="Jillian Thompson" userId="234be6cb-bad1-42ad-9bf2-dffb67fb5fc3" providerId="ADAL" clId="{5BE5504E-5F28-4C50-87BC-A67F79BC4FE9}" dt="2024-11-13T17:39:13.162" v="577" actId="167"/>
        <pc:sldMkLst>
          <pc:docMk/>
          <pc:sldMk cId="1243157467" sldId="413"/>
        </pc:sldMkLst>
        <pc:spChg chg="mod">
          <ac:chgData name="Jillian Thompson" userId="234be6cb-bad1-42ad-9bf2-dffb67fb5fc3" providerId="ADAL" clId="{5BE5504E-5F28-4C50-87BC-A67F79BC4FE9}" dt="2024-11-13T17:39:05.103" v="572" actId="207"/>
          <ac:spMkLst>
            <pc:docMk/>
            <pc:sldMk cId="1243157467" sldId="413"/>
            <ac:spMk id="3" creationId="{00000000-0000-0000-0000-000000000000}"/>
          </ac:spMkLst>
        </pc:spChg>
        <pc:spChg chg="mod">
          <ac:chgData name="Jillian Thompson" userId="234be6cb-bad1-42ad-9bf2-dffb67fb5fc3" providerId="ADAL" clId="{5BE5504E-5F28-4C50-87BC-A67F79BC4FE9}" dt="2024-11-13T16:33:12.393" v="195"/>
          <ac:spMkLst>
            <pc:docMk/>
            <pc:sldMk cId="1243157467" sldId="413"/>
            <ac:spMk id="6" creationId="{00000000-0000-0000-0000-000000000000}"/>
          </ac:spMkLst>
        </pc:spChg>
        <pc:picChg chg="add del mod ord">
          <ac:chgData name="Jillian Thompson" userId="234be6cb-bad1-42ad-9bf2-dffb67fb5fc3" providerId="ADAL" clId="{5BE5504E-5F28-4C50-87BC-A67F79BC4FE9}" dt="2024-11-13T16:35:21.017" v="254" actId="478"/>
          <ac:picMkLst>
            <pc:docMk/>
            <pc:sldMk cId="1243157467" sldId="413"/>
            <ac:picMk id="2" creationId="{5C7555F1-0CCE-CCB3-6EB4-0BCF72EE8CAB}"/>
          </ac:picMkLst>
        </pc:picChg>
        <pc:picChg chg="add mod ord">
          <ac:chgData name="Jillian Thompson" userId="234be6cb-bad1-42ad-9bf2-dffb67fb5fc3" providerId="ADAL" clId="{5BE5504E-5F28-4C50-87BC-A67F79BC4FE9}" dt="2024-11-13T17:39:13.162" v="577" actId="167"/>
          <ac:picMkLst>
            <pc:docMk/>
            <pc:sldMk cId="1243157467" sldId="413"/>
            <ac:picMk id="2" creationId="{78810B4E-5BDF-B1E6-B691-C775DA0D3191}"/>
          </ac:picMkLst>
        </pc:picChg>
        <pc:picChg chg="mod">
          <ac:chgData name="Jillian Thompson" userId="234be6cb-bad1-42ad-9bf2-dffb67fb5fc3" providerId="ADAL" clId="{5BE5504E-5F28-4C50-87BC-A67F79BC4FE9}" dt="2024-11-13T16:33:12.393" v="195"/>
          <ac:picMkLst>
            <pc:docMk/>
            <pc:sldMk cId="1243157467" sldId="413"/>
            <ac:picMk id="4" creationId="{00000000-0000-0000-0000-000000000000}"/>
          </ac:picMkLst>
        </pc:picChg>
        <pc:picChg chg="mod">
          <ac:chgData name="Jillian Thompson" userId="234be6cb-bad1-42ad-9bf2-dffb67fb5fc3" providerId="ADAL" clId="{5BE5504E-5F28-4C50-87BC-A67F79BC4FE9}" dt="2024-11-13T16:33:12.393" v="195"/>
          <ac:picMkLst>
            <pc:docMk/>
            <pc:sldMk cId="1243157467" sldId="413"/>
            <ac:picMk id="5" creationId="{00000000-0000-0000-0000-000000000000}"/>
          </ac:picMkLst>
        </pc:picChg>
        <pc:picChg chg="mod">
          <ac:chgData name="Jillian Thompson" userId="234be6cb-bad1-42ad-9bf2-dffb67fb5fc3" providerId="ADAL" clId="{5BE5504E-5F28-4C50-87BC-A67F79BC4FE9}" dt="2024-11-13T16:33:12.393" v="195"/>
          <ac:picMkLst>
            <pc:docMk/>
            <pc:sldMk cId="1243157467" sldId="413"/>
            <ac:picMk id="7" creationId="{00000000-0000-0000-0000-000000000000}"/>
          </ac:picMkLst>
        </pc:picChg>
        <pc:picChg chg="add del mod ord">
          <ac:chgData name="Jillian Thompson" userId="234be6cb-bad1-42ad-9bf2-dffb67fb5fc3" providerId="ADAL" clId="{5BE5504E-5F28-4C50-87BC-A67F79BC4FE9}" dt="2024-11-13T17:39:06.270" v="573" actId="478"/>
          <ac:picMkLst>
            <pc:docMk/>
            <pc:sldMk cId="1243157467" sldId="413"/>
            <ac:picMk id="8" creationId="{CF2FD74A-F49B-DCA3-0740-52B655F26000}"/>
          </ac:picMkLst>
        </pc:picChg>
      </pc:sldChg>
      <pc:sldChg chg="addSp delSp modSp mod">
        <pc:chgData name="Jillian Thompson" userId="234be6cb-bad1-42ad-9bf2-dffb67fb5fc3" providerId="ADAL" clId="{5BE5504E-5F28-4C50-87BC-A67F79BC4FE9}" dt="2024-11-13T17:43:14.132" v="678" actId="167"/>
        <pc:sldMkLst>
          <pc:docMk/>
          <pc:sldMk cId="2858141209" sldId="414"/>
        </pc:sldMkLst>
        <pc:spChg chg="mod">
          <ac:chgData name="Jillian Thompson" userId="234be6cb-bad1-42ad-9bf2-dffb67fb5fc3" providerId="ADAL" clId="{5BE5504E-5F28-4C50-87BC-A67F79BC4FE9}" dt="2024-11-13T17:43:10.418" v="675" actId="207"/>
          <ac:spMkLst>
            <pc:docMk/>
            <pc:sldMk cId="2858141209" sldId="414"/>
            <ac:spMk id="4" creationId="{69C0F48F-244A-1E6D-D863-A37EE0C9AA72}"/>
          </ac:spMkLst>
        </pc:spChg>
        <pc:picChg chg="add del mod ord">
          <ac:chgData name="Jillian Thompson" userId="234be6cb-bad1-42ad-9bf2-dffb67fb5fc3" providerId="ADAL" clId="{5BE5504E-5F28-4C50-87BC-A67F79BC4FE9}" dt="2024-11-13T16:38:25.940" v="345" actId="478"/>
          <ac:picMkLst>
            <pc:docMk/>
            <pc:sldMk cId="2858141209" sldId="414"/>
            <ac:picMk id="2" creationId="{0A05B8B5-49B7-3945-4543-5A344F6F2570}"/>
          </ac:picMkLst>
        </pc:picChg>
        <pc:picChg chg="add mod ord">
          <ac:chgData name="Jillian Thompson" userId="234be6cb-bad1-42ad-9bf2-dffb67fb5fc3" providerId="ADAL" clId="{5BE5504E-5F28-4C50-87BC-A67F79BC4FE9}" dt="2024-11-13T17:43:14.132" v="678" actId="167"/>
          <ac:picMkLst>
            <pc:docMk/>
            <pc:sldMk cId="2858141209" sldId="414"/>
            <ac:picMk id="2" creationId="{FE1FD408-EA1D-2293-60EF-F768F5B246D0}"/>
          </ac:picMkLst>
        </pc:picChg>
        <pc:picChg chg="add del mod ord">
          <ac:chgData name="Jillian Thompson" userId="234be6cb-bad1-42ad-9bf2-dffb67fb5fc3" providerId="ADAL" clId="{5BE5504E-5F28-4C50-87BC-A67F79BC4FE9}" dt="2024-11-13T17:43:11.488" v="676" actId="478"/>
          <ac:picMkLst>
            <pc:docMk/>
            <pc:sldMk cId="2858141209" sldId="414"/>
            <ac:picMk id="3" creationId="{BD524CCF-B8C0-4789-E096-498C546B594D}"/>
          </ac:picMkLst>
        </pc:picChg>
        <pc:picChg chg="mod">
          <ac:chgData name="Jillian Thompson" userId="234be6cb-bad1-42ad-9bf2-dffb67fb5fc3" providerId="ADAL" clId="{5BE5504E-5F28-4C50-87BC-A67F79BC4FE9}" dt="2024-11-13T16:33:12.393" v="195"/>
          <ac:picMkLst>
            <pc:docMk/>
            <pc:sldMk cId="2858141209" sldId="414"/>
            <ac:picMk id="8" creationId="{1B1EEF43-27BD-906A-7AD6-440460B03601}"/>
          </ac:picMkLst>
        </pc:picChg>
      </pc:sldChg>
      <pc:sldChg chg="addSp delSp modSp mod">
        <pc:chgData name="Jillian Thompson" userId="234be6cb-bad1-42ad-9bf2-dffb67fb5fc3" providerId="ADAL" clId="{5BE5504E-5F28-4C50-87BC-A67F79BC4FE9}" dt="2024-11-13T17:36:09.465" v="491" actId="167"/>
        <pc:sldMkLst>
          <pc:docMk/>
          <pc:sldMk cId="1244232148" sldId="421"/>
        </pc:sldMkLst>
        <pc:spChg chg="mod">
          <ac:chgData name="Jillian Thompson" userId="234be6cb-bad1-42ad-9bf2-dffb67fb5fc3" providerId="ADAL" clId="{5BE5504E-5F28-4C50-87BC-A67F79BC4FE9}" dt="2024-11-13T17:36:02.870" v="487" actId="207"/>
          <ac:spMkLst>
            <pc:docMk/>
            <pc:sldMk cId="1244232148" sldId="421"/>
            <ac:spMk id="2" creationId="{00000000-0000-0000-0000-000000000000}"/>
          </ac:spMkLst>
        </pc:spChg>
        <pc:spChg chg="mod">
          <ac:chgData name="Jillian Thompson" userId="234be6cb-bad1-42ad-9bf2-dffb67fb5fc3" providerId="ADAL" clId="{5BE5504E-5F28-4C50-87BC-A67F79BC4FE9}" dt="2024-11-13T17:36:05.885" v="488" actId="207"/>
          <ac:spMkLst>
            <pc:docMk/>
            <pc:sldMk cId="1244232148" sldId="421"/>
            <ac:spMk id="6" creationId="{00000000-0000-0000-0000-000000000000}"/>
          </ac:spMkLst>
        </pc:spChg>
        <pc:picChg chg="add mod ord">
          <ac:chgData name="Jillian Thompson" userId="234be6cb-bad1-42ad-9bf2-dffb67fb5fc3" providerId="ADAL" clId="{5BE5504E-5F28-4C50-87BC-A67F79BC4FE9}" dt="2024-11-13T17:36:09.465" v="491" actId="167"/>
          <ac:picMkLst>
            <pc:docMk/>
            <pc:sldMk cId="1244232148" sldId="421"/>
            <ac:picMk id="3" creationId="{4C4B24A1-5A31-20D1-F12B-167197A0F049}"/>
          </ac:picMkLst>
        </pc:picChg>
        <pc:picChg chg="add del mod ord">
          <ac:chgData name="Jillian Thompson" userId="234be6cb-bad1-42ad-9bf2-dffb67fb5fc3" providerId="ADAL" clId="{5BE5504E-5F28-4C50-87BC-A67F79BC4FE9}" dt="2024-11-13T16:33:47.647" v="203" actId="478"/>
          <ac:picMkLst>
            <pc:docMk/>
            <pc:sldMk cId="1244232148" sldId="421"/>
            <ac:picMk id="3" creationId="{798ACF6C-65A7-B9AF-EF64-48706D6F36A3}"/>
          </ac:picMkLst>
        </pc:picChg>
        <pc:picChg chg="add mod ord">
          <ac:chgData name="Jillian Thompson" userId="234be6cb-bad1-42ad-9bf2-dffb67fb5fc3" providerId="ADAL" clId="{5BE5504E-5F28-4C50-87BC-A67F79BC4FE9}" dt="2024-11-13T16:33:53.913" v="208" actId="167"/>
          <ac:picMkLst>
            <pc:docMk/>
            <pc:sldMk cId="1244232148" sldId="421"/>
            <ac:picMk id="4" creationId="{C9644588-CB87-6A1A-4753-4DD7834541C0}"/>
          </ac:picMkLst>
        </pc:picChg>
        <pc:picChg chg="add del mod ord">
          <ac:chgData name="Jillian Thompson" userId="234be6cb-bad1-42ad-9bf2-dffb67fb5fc3" providerId="ADAL" clId="{5BE5504E-5F28-4C50-87BC-A67F79BC4FE9}" dt="2024-11-13T17:36:06.992" v="489" actId="478"/>
          <ac:picMkLst>
            <pc:docMk/>
            <pc:sldMk cId="1244232148" sldId="421"/>
            <ac:picMk id="5" creationId="{1744A93C-8998-6A59-F1DC-20B0998102D4}"/>
          </ac:picMkLst>
        </pc:picChg>
        <pc:picChg chg="mod">
          <ac:chgData name="Jillian Thompson" userId="234be6cb-bad1-42ad-9bf2-dffb67fb5fc3" providerId="ADAL" clId="{5BE5504E-5F28-4C50-87BC-A67F79BC4FE9}" dt="2024-11-13T16:33:12.393" v="195"/>
          <ac:picMkLst>
            <pc:docMk/>
            <pc:sldMk cId="1244232148" sldId="421"/>
            <ac:picMk id="7" creationId="{49DB7F29-A1D0-0BC9-8569-DAEF5F8C8D26}"/>
          </ac:picMkLst>
        </pc:picChg>
        <pc:picChg chg="mod">
          <ac:chgData name="Jillian Thompson" userId="234be6cb-bad1-42ad-9bf2-dffb67fb5fc3" providerId="ADAL" clId="{5BE5504E-5F28-4C50-87BC-A67F79BC4FE9}" dt="2024-11-13T16:33:12.393" v="195"/>
          <ac:picMkLst>
            <pc:docMk/>
            <pc:sldMk cId="1244232148" sldId="421"/>
            <ac:picMk id="10" creationId="{3A811165-5984-320F-E2C2-6B3C45ECC830}"/>
          </ac:picMkLst>
        </pc:picChg>
      </pc:sldChg>
      <pc:sldChg chg="addSp delSp modSp mod modAnim">
        <pc:chgData name="Jillian Thompson" userId="234be6cb-bad1-42ad-9bf2-dffb67fb5fc3" providerId="ADAL" clId="{5BE5504E-5F28-4C50-87BC-A67F79BC4FE9}" dt="2024-11-13T17:36:19.521" v="496" actId="167"/>
        <pc:sldMkLst>
          <pc:docMk/>
          <pc:sldMk cId="785010349" sldId="422"/>
        </pc:sldMkLst>
        <pc:spChg chg="mod">
          <ac:chgData name="Jillian Thompson" userId="234be6cb-bad1-42ad-9bf2-dffb67fb5fc3" providerId="ADAL" clId="{5BE5504E-5F28-4C50-87BC-A67F79BC4FE9}" dt="2024-11-13T17:36:12.979" v="492" actId="207"/>
          <ac:spMkLst>
            <pc:docMk/>
            <pc:sldMk cId="785010349" sldId="422"/>
            <ac:spMk id="2" creationId="{00000000-0000-0000-0000-000000000000}"/>
          </ac:spMkLst>
        </pc:spChg>
        <pc:spChg chg="mod">
          <ac:chgData name="Jillian Thompson" userId="234be6cb-bad1-42ad-9bf2-dffb67fb5fc3" providerId="ADAL" clId="{5BE5504E-5F28-4C50-87BC-A67F79BC4FE9}" dt="2024-11-13T17:36:16.582" v="493" actId="207"/>
          <ac:spMkLst>
            <pc:docMk/>
            <pc:sldMk cId="785010349" sldId="422"/>
            <ac:spMk id="3" creationId="{00000000-0000-0000-0000-000000000000}"/>
          </ac:spMkLst>
        </pc:spChg>
        <pc:picChg chg="mod">
          <ac:chgData name="Jillian Thompson" userId="234be6cb-bad1-42ad-9bf2-dffb67fb5fc3" providerId="ADAL" clId="{5BE5504E-5F28-4C50-87BC-A67F79BC4FE9}" dt="2024-11-13T16:33:12.393" v="195"/>
          <ac:picMkLst>
            <pc:docMk/>
            <pc:sldMk cId="785010349" sldId="422"/>
            <ac:picMk id="4" creationId="{00000000-0000-0000-0000-000000000000}"/>
          </ac:picMkLst>
        </pc:picChg>
        <pc:picChg chg="mod">
          <ac:chgData name="Jillian Thompson" userId="234be6cb-bad1-42ad-9bf2-dffb67fb5fc3" providerId="ADAL" clId="{5BE5504E-5F28-4C50-87BC-A67F79BC4FE9}" dt="2024-11-13T16:33:12.393" v="195"/>
          <ac:picMkLst>
            <pc:docMk/>
            <pc:sldMk cId="785010349" sldId="422"/>
            <ac:picMk id="5" creationId="{00000000-0000-0000-0000-000000000000}"/>
          </ac:picMkLst>
        </pc:picChg>
        <pc:picChg chg="mod">
          <ac:chgData name="Jillian Thompson" userId="234be6cb-bad1-42ad-9bf2-dffb67fb5fc3" providerId="ADAL" clId="{5BE5504E-5F28-4C50-87BC-A67F79BC4FE9}" dt="2024-11-13T16:33:12.393" v="195"/>
          <ac:picMkLst>
            <pc:docMk/>
            <pc:sldMk cId="785010349" sldId="422"/>
            <ac:picMk id="6" creationId="{00000000-0000-0000-0000-000000000000}"/>
          </ac:picMkLst>
        </pc:picChg>
        <pc:picChg chg="add del mod ord">
          <ac:chgData name="Jillian Thompson" userId="234be6cb-bad1-42ad-9bf2-dffb67fb5fc3" providerId="ADAL" clId="{5BE5504E-5F28-4C50-87BC-A67F79BC4FE9}" dt="2024-11-13T16:34:15.086" v="215" actId="478"/>
          <ac:picMkLst>
            <pc:docMk/>
            <pc:sldMk cId="785010349" sldId="422"/>
            <ac:picMk id="7" creationId="{479A56BE-D534-12A8-9A4B-AF9594B85E29}"/>
          </ac:picMkLst>
        </pc:picChg>
        <pc:picChg chg="add mod ord">
          <ac:chgData name="Jillian Thompson" userId="234be6cb-bad1-42ad-9bf2-dffb67fb5fc3" providerId="ADAL" clId="{5BE5504E-5F28-4C50-87BC-A67F79BC4FE9}" dt="2024-11-13T17:36:19.521" v="496" actId="167"/>
          <ac:picMkLst>
            <pc:docMk/>
            <pc:sldMk cId="785010349" sldId="422"/>
            <ac:picMk id="7" creationId="{55CB067C-EBE9-CF80-2413-5D355A504AC2}"/>
          </ac:picMkLst>
        </pc:picChg>
        <pc:picChg chg="add del mod ord">
          <ac:chgData name="Jillian Thompson" userId="234be6cb-bad1-42ad-9bf2-dffb67fb5fc3" providerId="ADAL" clId="{5BE5504E-5F28-4C50-87BC-A67F79BC4FE9}" dt="2024-11-13T17:36:17.453" v="494" actId="478"/>
          <ac:picMkLst>
            <pc:docMk/>
            <pc:sldMk cId="785010349" sldId="422"/>
            <ac:picMk id="8" creationId="{63311AD6-DE34-CA69-D42A-B4468DAEF148}"/>
          </ac:picMkLst>
        </pc:picChg>
      </pc:sldChg>
      <pc:sldChg chg="addSp delSp modSp mod">
        <pc:chgData name="Jillian Thompson" userId="234be6cb-bad1-42ad-9bf2-dffb67fb5fc3" providerId="ADAL" clId="{5BE5504E-5F28-4C50-87BC-A67F79BC4FE9}" dt="2024-11-13T17:37:30.750" v="536" actId="167"/>
        <pc:sldMkLst>
          <pc:docMk/>
          <pc:sldMk cId="2913359335" sldId="423"/>
        </pc:sldMkLst>
        <pc:spChg chg="mod">
          <ac:chgData name="Jillian Thompson" userId="234be6cb-bad1-42ad-9bf2-dffb67fb5fc3" providerId="ADAL" clId="{5BE5504E-5F28-4C50-87BC-A67F79BC4FE9}" dt="2024-11-13T17:37:27.606" v="534" actId="207"/>
          <ac:spMkLst>
            <pc:docMk/>
            <pc:sldMk cId="2913359335" sldId="423"/>
            <ac:spMk id="2" creationId="{D3C7D052-7DFE-757B-63EA-E89254B43AAD}"/>
          </ac:spMkLst>
        </pc:spChg>
        <pc:picChg chg="add mod ord">
          <ac:chgData name="Jillian Thompson" userId="234be6cb-bad1-42ad-9bf2-dffb67fb5fc3" providerId="ADAL" clId="{5BE5504E-5F28-4C50-87BC-A67F79BC4FE9}" dt="2024-11-13T17:37:30.750" v="536" actId="167"/>
          <ac:picMkLst>
            <pc:docMk/>
            <pc:sldMk cId="2913359335" sldId="423"/>
            <ac:picMk id="3" creationId="{5A6E6043-BA92-EA3A-7181-AF9C5DD42BF6}"/>
          </ac:picMkLst>
        </pc:picChg>
        <pc:picChg chg="add del mod ord">
          <ac:chgData name="Jillian Thompson" userId="234be6cb-bad1-42ad-9bf2-dffb67fb5fc3" providerId="ADAL" clId="{5BE5504E-5F28-4C50-87BC-A67F79BC4FE9}" dt="2024-11-13T16:35:00.940" v="244" actId="478"/>
          <ac:picMkLst>
            <pc:docMk/>
            <pc:sldMk cId="2913359335" sldId="423"/>
            <ac:picMk id="3" creationId="{ED95E27C-F70A-D7A5-80DF-FF4BF813722F}"/>
          </ac:picMkLst>
        </pc:picChg>
        <pc:picChg chg="add del mod ord">
          <ac:chgData name="Jillian Thompson" userId="234be6cb-bad1-42ad-9bf2-dffb67fb5fc3" providerId="ADAL" clId="{5BE5504E-5F28-4C50-87BC-A67F79BC4FE9}" dt="2024-11-13T17:37:25.229" v="533" actId="478"/>
          <ac:picMkLst>
            <pc:docMk/>
            <pc:sldMk cId="2913359335" sldId="423"/>
            <ac:picMk id="4" creationId="{1702D783-9599-5838-BBCC-2ACC0DDC809F}"/>
          </ac:picMkLst>
        </pc:picChg>
        <pc:picChg chg="mod">
          <ac:chgData name="Jillian Thompson" userId="234be6cb-bad1-42ad-9bf2-dffb67fb5fc3" providerId="ADAL" clId="{5BE5504E-5F28-4C50-87BC-A67F79BC4FE9}" dt="2024-11-13T16:33:12.393" v="195"/>
          <ac:picMkLst>
            <pc:docMk/>
            <pc:sldMk cId="2913359335" sldId="423"/>
            <ac:picMk id="5" creationId="{7BC58CA1-C1F9-3D59-976E-B4068FF67B94}"/>
          </ac:picMkLst>
        </pc:picChg>
      </pc:sldChg>
      <pc:sldChg chg="addSp delSp modSp mod">
        <pc:chgData name="Jillian Thompson" userId="234be6cb-bad1-42ad-9bf2-dffb67fb5fc3" providerId="ADAL" clId="{5BE5504E-5F28-4C50-87BC-A67F79BC4FE9}" dt="2024-11-13T17:38:21.773" v="557" actId="27636"/>
        <pc:sldMkLst>
          <pc:docMk/>
          <pc:sldMk cId="4087031454" sldId="430"/>
        </pc:sldMkLst>
        <pc:spChg chg="del mod">
          <ac:chgData name="Jillian Thompson" userId="234be6cb-bad1-42ad-9bf2-dffb67fb5fc3" providerId="ADAL" clId="{5BE5504E-5F28-4C50-87BC-A67F79BC4FE9}" dt="2024-11-13T16:35:07.663" v="248" actId="478"/>
          <ac:spMkLst>
            <pc:docMk/>
            <pc:sldMk cId="4087031454" sldId="430"/>
            <ac:spMk id="2" creationId="{78060F25-B117-3F38-4C87-F8031227D3E9}"/>
          </ac:spMkLst>
        </pc:spChg>
        <pc:spChg chg="mod">
          <ac:chgData name="Jillian Thompson" userId="234be6cb-bad1-42ad-9bf2-dffb67fb5fc3" providerId="ADAL" clId="{5BE5504E-5F28-4C50-87BC-A67F79BC4FE9}" dt="2024-11-13T17:38:21.773" v="557" actId="27636"/>
          <ac:spMkLst>
            <pc:docMk/>
            <pc:sldMk cId="4087031454" sldId="430"/>
            <ac:spMk id="3" creationId="{EF914544-4454-FCA3-1B6A-C1D4DE429096}"/>
          </ac:spMkLst>
        </pc:spChg>
        <pc:picChg chg="add mod ord">
          <ac:chgData name="Jillian Thompson" userId="234be6cb-bad1-42ad-9bf2-dffb67fb5fc3" providerId="ADAL" clId="{5BE5504E-5F28-4C50-87BC-A67F79BC4FE9}" dt="2024-11-13T17:37:53.749" v="545" actId="167"/>
          <ac:picMkLst>
            <pc:docMk/>
            <pc:sldMk cId="4087031454" sldId="430"/>
            <ac:picMk id="2" creationId="{ECB166F9-BC35-EE3B-750C-2BF4C5BE9BB4}"/>
          </ac:picMkLst>
        </pc:picChg>
        <pc:picChg chg="add del mod ord">
          <ac:chgData name="Jillian Thompson" userId="234be6cb-bad1-42ad-9bf2-dffb67fb5fc3" providerId="ADAL" clId="{5BE5504E-5F28-4C50-87BC-A67F79BC4FE9}" dt="2024-11-13T16:35:04.976" v="247" actId="478"/>
          <ac:picMkLst>
            <pc:docMk/>
            <pc:sldMk cId="4087031454" sldId="430"/>
            <ac:picMk id="4" creationId="{3BE40CDC-F8B0-EB3F-B952-8B30457029AD}"/>
          </ac:picMkLst>
        </pc:picChg>
        <pc:picChg chg="add del mod ord">
          <ac:chgData name="Jillian Thompson" userId="234be6cb-bad1-42ad-9bf2-dffb67fb5fc3" providerId="ADAL" clId="{5BE5504E-5F28-4C50-87BC-A67F79BC4FE9}" dt="2024-11-13T17:37:51.559" v="543" actId="478"/>
          <ac:picMkLst>
            <pc:docMk/>
            <pc:sldMk cId="4087031454" sldId="430"/>
            <ac:picMk id="5" creationId="{1C9E8676-E33A-1234-7C42-1F10FC978AD7}"/>
          </ac:picMkLst>
        </pc:picChg>
      </pc:sldChg>
      <pc:sldChg chg="addSp delSp modSp mod">
        <pc:chgData name="Jillian Thompson" userId="234be6cb-bad1-42ad-9bf2-dffb67fb5fc3" providerId="ADAL" clId="{5BE5504E-5F28-4C50-87BC-A67F79BC4FE9}" dt="2024-11-13T17:40:05.890" v="606" actId="167"/>
        <pc:sldMkLst>
          <pc:docMk/>
          <pc:sldMk cId="1636862782" sldId="432"/>
        </pc:sldMkLst>
        <pc:spChg chg="del mod">
          <ac:chgData name="Jillian Thompson" userId="234be6cb-bad1-42ad-9bf2-dffb67fb5fc3" providerId="ADAL" clId="{5BE5504E-5F28-4C50-87BC-A67F79BC4FE9}" dt="2024-11-13T16:35:49.169" v="273" actId="478"/>
          <ac:spMkLst>
            <pc:docMk/>
            <pc:sldMk cId="1636862782" sldId="432"/>
            <ac:spMk id="2" creationId="{D81DFC20-5DF8-418F-F45E-B4E784521208}"/>
          </ac:spMkLst>
        </pc:spChg>
        <pc:spChg chg="mod">
          <ac:chgData name="Jillian Thompson" userId="234be6cb-bad1-42ad-9bf2-dffb67fb5fc3" providerId="ADAL" clId="{5BE5504E-5F28-4C50-87BC-A67F79BC4FE9}" dt="2024-11-13T17:40:03.103" v="603"/>
          <ac:spMkLst>
            <pc:docMk/>
            <pc:sldMk cId="1636862782" sldId="432"/>
            <ac:spMk id="3" creationId="{AC1BA4A3-3103-F1DD-291D-042296B9BF04}"/>
          </ac:spMkLst>
        </pc:spChg>
        <pc:picChg chg="add mod ord">
          <ac:chgData name="Jillian Thompson" userId="234be6cb-bad1-42ad-9bf2-dffb67fb5fc3" providerId="ADAL" clId="{5BE5504E-5F28-4C50-87BC-A67F79BC4FE9}" dt="2024-11-13T17:40:05.890" v="606" actId="167"/>
          <ac:picMkLst>
            <pc:docMk/>
            <pc:sldMk cId="1636862782" sldId="432"/>
            <ac:picMk id="2" creationId="{EF7F289F-79D8-F0EE-14AB-0E9666ACAC85}"/>
          </ac:picMkLst>
        </pc:picChg>
        <pc:picChg chg="add del mod ord">
          <ac:chgData name="Jillian Thompson" userId="234be6cb-bad1-42ad-9bf2-dffb67fb5fc3" providerId="ADAL" clId="{5BE5504E-5F28-4C50-87BC-A67F79BC4FE9}" dt="2024-11-13T16:35:46.726" v="272" actId="478"/>
          <ac:picMkLst>
            <pc:docMk/>
            <pc:sldMk cId="1636862782" sldId="432"/>
            <ac:picMk id="4" creationId="{4217B8FB-ACD1-257A-8BDC-B115D1B74592}"/>
          </ac:picMkLst>
        </pc:picChg>
        <pc:picChg chg="add del mod ord">
          <ac:chgData name="Jillian Thompson" userId="234be6cb-bad1-42ad-9bf2-dffb67fb5fc3" providerId="ADAL" clId="{5BE5504E-5F28-4C50-87BC-A67F79BC4FE9}" dt="2024-11-13T17:40:04.170" v="604" actId="478"/>
          <ac:picMkLst>
            <pc:docMk/>
            <pc:sldMk cId="1636862782" sldId="432"/>
            <ac:picMk id="5" creationId="{2D263372-BE9D-5A21-E33E-984F97C9DDCB}"/>
          </ac:picMkLst>
        </pc:picChg>
      </pc:sldChg>
      <pc:sldChg chg="addSp delSp modSp mod">
        <pc:chgData name="Jillian Thompson" userId="234be6cb-bad1-42ad-9bf2-dffb67fb5fc3" providerId="ADAL" clId="{5BE5504E-5F28-4C50-87BC-A67F79BC4FE9}" dt="2024-11-13T17:43:33.474" v="690" actId="167"/>
        <pc:sldMkLst>
          <pc:docMk/>
          <pc:sldMk cId="3595382022" sldId="433"/>
        </pc:sldMkLst>
        <pc:spChg chg="del">
          <ac:chgData name="Jillian Thompson" userId="234be6cb-bad1-42ad-9bf2-dffb67fb5fc3" providerId="ADAL" clId="{5BE5504E-5F28-4C50-87BC-A67F79BC4FE9}" dt="2024-11-13T16:38:45.728" v="354" actId="478"/>
          <ac:spMkLst>
            <pc:docMk/>
            <pc:sldMk cId="3595382022" sldId="433"/>
            <ac:spMk id="2" creationId="{9C4B5483-9DDE-4E4C-A98F-A2CC0FC9B2C2}"/>
          </ac:spMkLst>
        </pc:spChg>
        <pc:spChg chg="mod">
          <ac:chgData name="Jillian Thompson" userId="234be6cb-bad1-42ad-9bf2-dffb67fb5fc3" providerId="ADAL" clId="{5BE5504E-5F28-4C50-87BC-A67F79BC4FE9}" dt="2024-11-13T17:43:30.575" v="687" actId="207"/>
          <ac:spMkLst>
            <pc:docMk/>
            <pc:sldMk cId="3595382022" sldId="433"/>
            <ac:spMk id="3" creationId="{B5AC3044-3566-C700-4E56-F42EA728A84B}"/>
          </ac:spMkLst>
        </pc:spChg>
        <pc:picChg chg="add mod ord">
          <ac:chgData name="Jillian Thompson" userId="234be6cb-bad1-42ad-9bf2-dffb67fb5fc3" providerId="ADAL" clId="{5BE5504E-5F28-4C50-87BC-A67F79BC4FE9}" dt="2024-11-13T17:43:33.474" v="690" actId="167"/>
          <ac:picMkLst>
            <pc:docMk/>
            <pc:sldMk cId="3595382022" sldId="433"/>
            <ac:picMk id="2" creationId="{E4C00B5F-8980-7715-3195-A4E637AD4A80}"/>
          </ac:picMkLst>
        </pc:picChg>
        <pc:picChg chg="add del mod ord">
          <ac:chgData name="Jillian Thompson" userId="234be6cb-bad1-42ad-9bf2-dffb67fb5fc3" providerId="ADAL" clId="{5BE5504E-5F28-4C50-87BC-A67F79BC4FE9}" dt="2024-11-13T16:38:46.753" v="355" actId="478"/>
          <ac:picMkLst>
            <pc:docMk/>
            <pc:sldMk cId="3595382022" sldId="433"/>
            <ac:picMk id="4" creationId="{5AADD942-2023-C459-09A0-5392C8A9150E}"/>
          </ac:picMkLst>
        </pc:picChg>
        <pc:picChg chg="add del mod ord">
          <ac:chgData name="Jillian Thompson" userId="234be6cb-bad1-42ad-9bf2-dffb67fb5fc3" providerId="ADAL" clId="{5BE5504E-5F28-4C50-87BC-A67F79BC4FE9}" dt="2024-11-13T17:43:31.520" v="688" actId="478"/>
          <ac:picMkLst>
            <pc:docMk/>
            <pc:sldMk cId="3595382022" sldId="433"/>
            <ac:picMk id="5" creationId="{64FC8CF5-2F16-0076-7E8F-B1B4795EBA89}"/>
          </ac:picMkLst>
        </pc:picChg>
      </pc:sldChg>
      <pc:sldChg chg="addSp delSp modSp mod">
        <pc:chgData name="Jillian Thompson" userId="234be6cb-bad1-42ad-9bf2-dffb67fb5fc3" providerId="ADAL" clId="{5BE5504E-5F28-4C50-87BC-A67F79BC4FE9}" dt="2024-11-13T17:43:39.938" v="695" actId="167"/>
        <pc:sldMkLst>
          <pc:docMk/>
          <pc:sldMk cId="2034283316" sldId="434"/>
        </pc:sldMkLst>
        <pc:spChg chg="del">
          <ac:chgData name="Jillian Thompson" userId="234be6cb-bad1-42ad-9bf2-dffb67fb5fc3" providerId="ADAL" clId="{5BE5504E-5F28-4C50-87BC-A67F79BC4FE9}" dt="2024-11-13T16:39:00.042" v="361" actId="478"/>
          <ac:spMkLst>
            <pc:docMk/>
            <pc:sldMk cId="2034283316" sldId="434"/>
            <ac:spMk id="2" creationId="{5B4D1CEF-06D2-6918-774C-51F4B07559B6}"/>
          </ac:spMkLst>
        </pc:spChg>
        <pc:spChg chg="mod">
          <ac:chgData name="Jillian Thompson" userId="234be6cb-bad1-42ad-9bf2-dffb67fb5fc3" providerId="ADAL" clId="{5BE5504E-5F28-4C50-87BC-A67F79BC4FE9}" dt="2024-11-13T17:43:36.923" v="692"/>
          <ac:spMkLst>
            <pc:docMk/>
            <pc:sldMk cId="2034283316" sldId="434"/>
            <ac:spMk id="3" creationId="{CBB08672-4250-57DF-EB76-82530913F906}"/>
          </ac:spMkLst>
        </pc:spChg>
        <pc:picChg chg="add mod ord">
          <ac:chgData name="Jillian Thompson" userId="234be6cb-bad1-42ad-9bf2-dffb67fb5fc3" providerId="ADAL" clId="{5BE5504E-5F28-4C50-87BC-A67F79BC4FE9}" dt="2024-11-13T17:43:39.938" v="695" actId="167"/>
          <ac:picMkLst>
            <pc:docMk/>
            <pc:sldMk cId="2034283316" sldId="434"/>
            <ac:picMk id="2" creationId="{7915FDAF-0919-6FD0-7A3E-DA08E8D4AAC0}"/>
          </ac:picMkLst>
        </pc:picChg>
        <pc:picChg chg="add del mod ord">
          <ac:chgData name="Jillian Thompson" userId="234be6cb-bad1-42ad-9bf2-dffb67fb5fc3" providerId="ADAL" clId="{5BE5504E-5F28-4C50-87BC-A67F79BC4FE9}" dt="2024-11-13T16:38:58.352" v="360" actId="478"/>
          <ac:picMkLst>
            <pc:docMk/>
            <pc:sldMk cId="2034283316" sldId="434"/>
            <ac:picMk id="4" creationId="{2E768FE8-EF10-6647-EB36-937E75E392D6}"/>
          </ac:picMkLst>
        </pc:picChg>
        <pc:picChg chg="add del mod ord">
          <ac:chgData name="Jillian Thompson" userId="234be6cb-bad1-42ad-9bf2-dffb67fb5fc3" providerId="ADAL" clId="{5BE5504E-5F28-4C50-87BC-A67F79BC4FE9}" dt="2024-11-13T17:43:37.780" v="693" actId="478"/>
          <ac:picMkLst>
            <pc:docMk/>
            <pc:sldMk cId="2034283316" sldId="434"/>
            <ac:picMk id="5" creationId="{E805254F-F5A3-9DEB-FB5D-43C51B4FD3DB}"/>
          </ac:picMkLst>
        </pc:picChg>
      </pc:sldChg>
      <pc:sldChg chg="addSp delSp modSp mod">
        <pc:chgData name="Jillian Thompson" userId="234be6cb-bad1-42ad-9bf2-dffb67fb5fc3" providerId="ADAL" clId="{5BE5504E-5F28-4C50-87BC-A67F79BC4FE9}" dt="2024-11-13T17:43:47.345" v="701" actId="167"/>
        <pc:sldMkLst>
          <pc:docMk/>
          <pc:sldMk cId="640325639" sldId="435"/>
        </pc:sldMkLst>
        <pc:spChg chg="del">
          <ac:chgData name="Jillian Thompson" userId="234be6cb-bad1-42ad-9bf2-dffb67fb5fc3" providerId="ADAL" clId="{5BE5504E-5F28-4C50-87BC-A67F79BC4FE9}" dt="2024-11-13T16:39:15.076" v="367" actId="478"/>
          <ac:spMkLst>
            <pc:docMk/>
            <pc:sldMk cId="640325639" sldId="435"/>
            <ac:spMk id="2" creationId="{755B264D-4566-DCEC-B57B-61ACDF6322D0}"/>
          </ac:spMkLst>
        </pc:spChg>
        <pc:spChg chg="mod">
          <ac:chgData name="Jillian Thompson" userId="234be6cb-bad1-42ad-9bf2-dffb67fb5fc3" providerId="ADAL" clId="{5BE5504E-5F28-4C50-87BC-A67F79BC4FE9}" dt="2024-11-13T17:43:44.845" v="698"/>
          <ac:spMkLst>
            <pc:docMk/>
            <pc:sldMk cId="640325639" sldId="435"/>
            <ac:spMk id="3" creationId="{9DED941E-6E1F-FE60-BEAB-A9B06E7DE941}"/>
          </ac:spMkLst>
        </pc:spChg>
        <pc:picChg chg="add mod ord">
          <ac:chgData name="Jillian Thompson" userId="234be6cb-bad1-42ad-9bf2-dffb67fb5fc3" providerId="ADAL" clId="{5BE5504E-5F28-4C50-87BC-A67F79BC4FE9}" dt="2024-11-13T17:43:47.345" v="701" actId="167"/>
          <ac:picMkLst>
            <pc:docMk/>
            <pc:sldMk cId="640325639" sldId="435"/>
            <ac:picMk id="2" creationId="{18862F92-DAEF-CD31-1BD2-8077558BE2A1}"/>
          </ac:picMkLst>
        </pc:picChg>
        <pc:picChg chg="add del mod ord">
          <ac:chgData name="Jillian Thompson" userId="234be6cb-bad1-42ad-9bf2-dffb67fb5fc3" providerId="ADAL" clId="{5BE5504E-5F28-4C50-87BC-A67F79BC4FE9}" dt="2024-11-13T16:39:15.899" v="368" actId="478"/>
          <ac:picMkLst>
            <pc:docMk/>
            <pc:sldMk cId="640325639" sldId="435"/>
            <ac:picMk id="4" creationId="{6865F40E-C8C2-0BD3-8EE8-B5E8CBB05115}"/>
          </ac:picMkLst>
        </pc:picChg>
        <pc:picChg chg="add del mod ord">
          <ac:chgData name="Jillian Thompson" userId="234be6cb-bad1-42ad-9bf2-dffb67fb5fc3" providerId="ADAL" clId="{5BE5504E-5F28-4C50-87BC-A67F79BC4FE9}" dt="2024-11-13T17:43:45.795" v="699" actId="478"/>
          <ac:picMkLst>
            <pc:docMk/>
            <pc:sldMk cId="640325639" sldId="435"/>
            <ac:picMk id="5" creationId="{821C1185-84E2-9BF7-9BCB-79863FD2E5AD}"/>
          </ac:picMkLst>
        </pc:picChg>
      </pc:sldChg>
      <pc:sldChg chg="addSp delSp modSp mod">
        <pc:chgData name="Jillian Thompson" userId="234be6cb-bad1-42ad-9bf2-dffb67fb5fc3" providerId="ADAL" clId="{5BE5504E-5F28-4C50-87BC-A67F79BC4FE9}" dt="2024-11-13T17:43:51.944" v="704" actId="167"/>
        <pc:sldMkLst>
          <pc:docMk/>
          <pc:sldMk cId="2972667561" sldId="436"/>
        </pc:sldMkLst>
        <pc:spChg chg="del mod">
          <ac:chgData name="Jillian Thompson" userId="234be6cb-bad1-42ad-9bf2-dffb67fb5fc3" providerId="ADAL" clId="{5BE5504E-5F28-4C50-87BC-A67F79BC4FE9}" dt="2024-11-13T16:39:22.015" v="372" actId="478"/>
          <ac:spMkLst>
            <pc:docMk/>
            <pc:sldMk cId="2972667561" sldId="436"/>
            <ac:spMk id="2" creationId="{354FE632-6B25-116D-EBC3-E2B7AE661723}"/>
          </ac:spMkLst>
        </pc:spChg>
        <pc:picChg chg="add mod ord">
          <ac:chgData name="Jillian Thompson" userId="234be6cb-bad1-42ad-9bf2-dffb67fb5fc3" providerId="ADAL" clId="{5BE5504E-5F28-4C50-87BC-A67F79BC4FE9}" dt="2024-11-13T17:43:51.944" v="704" actId="167"/>
          <ac:picMkLst>
            <pc:docMk/>
            <pc:sldMk cId="2972667561" sldId="436"/>
            <ac:picMk id="2" creationId="{114A449B-F002-64A7-D179-24CE0748EC67}"/>
          </ac:picMkLst>
        </pc:picChg>
        <pc:picChg chg="add del mod ord">
          <ac:chgData name="Jillian Thompson" userId="234be6cb-bad1-42ad-9bf2-dffb67fb5fc3" providerId="ADAL" clId="{5BE5504E-5F28-4C50-87BC-A67F79BC4FE9}" dt="2024-11-13T16:39:20.421" v="371" actId="478"/>
          <ac:picMkLst>
            <pc:docMk/>
            <pc:sldMk cId="2972667561" sldId="436"/>
            <ac:picMk id="3" creationId="{B4B63502-B6CA-99EF-0141-708788B0AAED}"/>
          </ac:picMkLst>
        </pc:picChg>
        <pc:picChg chg="add del mod ord">
          <ac:chgData name="Jillian Thompson" userId="234be6cb-bad1-42ad-9bf2-dffb67fb5fc3" providerId="ADAL" clId="{5BE5504E-5F28-4C50-87BC-A67F79BC4FE9}" dt="2024-11-13T17:43:49.780" v="702" actId="478"/>
          <ac:picMkLst>
            <pc:docMk/>
            <pc:sldMk cId="2972667561" sldId="436"/>
            <ac:picMk id="4" creationId="{2E876946-D29D-36D4-B295-DF2AE588A5CA}"/>
          </ac:picMkLst>
        </pc:picChg>
        <pc:picChg chg="mod">
          <ac:chgData name="Jillian Thompson" userId="234be6cb-bad1-42ad-9bf2-dffb67fb5fc3" providerId="ADAL" clId="{5BE5504E-5F28-4C50-87BC-A67F79BC4FE9}" dt="2024-11-13T16:33:12.393" v="195"/>
          <ac:picMkLst>
            <pc:docMk/>
            <pc:sldMk cId="2972667561" sldId="436"/>
            <ac:picMk id="5" creationId="{B1F619FE-8600-D9C1-A84E-13A138F4F92A}"/>
          </ac:picMkLst>
        </pc:picChg>
      </pc:sldChg>
      <pc:sldChg chg="addSp delSp modSp new mod ord">
        <pc:chgData name="Jillian Thompson" userId="234be6cb-bad1-42ad-9bf2-dffb67fb5fc3" providerId="ADAL" clId="{5BE5504E-5F28-4C50-87BC-A67F79BC4FE9}" dt="2024-11-13T16:50:05.837" v="465"/>
        <pc:sldMkLst>
          <pc:docMk/>
          <pc:sldMk cId="1954309751" sldId="437"/>
        </pc:sldMkLst>
        <pc:spChg chg="del">
          <ac:chgData name="Jillian Thompson" userId="234be6cb-bad1-42ad-9bf2-dffb67fb5fc3" providerId="ADAL" clId="{5BE5504E-5F28-4C50-87BC-A67F79BC4FE9}" dt="2024-11-13T16:50:03.354" v="463" actId="478"/>
          <ac:spMkLst>
            <pc:docMk/>
            <pc:sldMk cId="1954309751" sldId="437"/>
            <ac:spMk id="2" creationId="{054CE3C2-8EE2-8B03-4A63-D02D942BC363}"/>
          </ac:spMkLst>
        </pc:spChg>
        <pc:spChg chg="del">
          <ac:chgData name="Jillian Thompson" userId="234be6cb-bad1-42ad-9bf2-dffb67fb5fc3" providerId="ADAL" clId="{5BE5504E-5F28-4C50-87BC-A67F79BC4FE9}" dt="2024-11-13T16:50:04.831" v="464" actId="478"/>
          <ac:spMkLst>
            <pc:docMk/>
            <pc:sldMk cId="1954309751" sldId="437"/>
            <ac:spMk id="3" creationId="{3C3091F8-E0F7-2B7D-626D-B7922FC2B588}"/>
          </ac:spMkLst>
        </pc:spChg>
        <pc:picChg chg="add mod">
          <ac:chgData name="Jillian Thompson" userId="234be6cb-bad1-42ad-9bf2-dffb67fb5fc3" providerId="ADAL" clId="{5BE5504E-5F28-4C50-87BC-A67F79BC4FE9}" dt="2024-11-13T16:50:05.837" v="465"/>
          <ac:picMkLst>
            <pc:docMk/>
            <pc:sldMk cId="1954309751" sldId="437"/>
            <ac:picMk id="4" creationId="{29853971-12A5-9992-0675-EE5285D353FF}"/>
          </ac:picMkLst>
        </pc:picChg>
      </pc:sldChg>
      <pc:sldMasterChg chg="modSp modSldLayout">
        <pc:chgData name="Jillian Thompson" userId="234be6cb-bad1-42ad-9bf2-dffb67fb5fc3" providerId="ADAL" clId="{5BE5504E-5F28-4C50-87BC-A67F79BC4FE9}" dt="2024-11-13T16:33:12.393" v="195"/>
        <pc:sldMasterMkLst>
          <pc:docMk/>
          <pc:sldMasterMk cId="0" sldId="2147483660"/>
        </pc:sldMasterMkLst>
        <pc:spChg chg="mod">
          <ac:chgData name="Jillian Thompson" userId="234be6cb-bad1-42ad-9bf2-dffb67fb5fc3" providerId="ADAL" clId="{5BE5504E-5F28-4C50-87BC-A67F79BC4FE9}" dt="2024-11-13T16:33:12.393" v="195"/>
          <ac:spMkLst>
            <pc:docMk/>
            <pc:sldMasterMk cId="0" sldId="2147483660"/>
            <ac:spMk id="3" creationId="{00000000-0000-0000-0000-000000000000}"/>
          </ac:spMkLst>
        </pc:spChg>
        <pc:spChg chg="mod">
          <ac:chgData name="Jillian Thompson" userId="234be6cb-bad1-42ad-9bf2-dffb67fb5fc3" providerId="ADAL" clId="{5BE5504E-5F28-4C50-87BC-A67F79BC4FE9}" dt="2024-11-13T16:33:12.393" v="195"/>
          <ac:spMkLst>
            <pc:docMk/>
            <pc:sldMasterMk cId="0" sldId="2147483660"/>
            <ac:spMk id="13" creationId="{00000000-0000-0000-0000-000000000000}"/>
          </ac:spMkLst>
        </pc:spChg>
        <pc:spChg chg="mod">
          <ac:chgData name="Jillian Thompson" userId="234be6cb-bad1-42ad-9bf2-dffb67fb5fc3" providerId="ADAL" clId="{5BE5504E-5F28-4C50-87BC-A67F79BC4FE9}" dt="2024-11-13T16:33:12.393" v="195"/>
          <ac:spMkLst>
            <pc:docMk/>
            <pc:sldMasterMk cId="0" sldId="2147483660"/>
            <ac:spMk id="14" creationId="{00000000-0000-0000-0000-000000000000}"/>
          </ac:spMkLst>
        </pc:spChg>
        <pc:spChg chg="mod">
          <ac:chgData name="Jillian Thompson" userId="234be6cb-bad1-42ad-9bf2-dffb67fb5fc3" providerId="ADAL" clId="{5BE5504E-5F28-4C50-87BC-A67F79BC4FE9}" dt="2024-11-13T16:33:12.393" v="195"/>
          <ac:spMkLst>
            <pc:docMk/>
            <pc:sldMasterMk cId="0" sldId="2147483660"/>
            <ac:spMk id="22" creationId="{00000000-0000-0000-0000-000000000000}"/>
          </ac:spMkLst>
        </pc:spChg>
        <pc:spChg chg="mod">
          <ac:chgData name="Jillian Thompson" userId="234be6cb-bad1-42ad-9bf2-dffb67fb5fc3" providerId="ADAL" clId="{5BE5504E-5F28-4C50-87BC-A67F79BC4FE9}" dt="2024-11-13T16:33:12.393" v="195"/>
          <ac:spMkLst>
            <pc:docMk/>
            <pc:sldMasterMk cId="0" sldId="2147483660"/>
            <ac:spMk id="23" creationId="{00000000-0000-0000-0000-000000000000}"/>
          </ac:spMkLst>
        </pc:spChg>
        <pc:sldLayoutChg chg="modSp">
          <pc:chgData name="Jillian Thompson" userId="234be6cb-bad1-42ad-9bf2-dffb67fb5fc3" providerId="ADAL" clId="{5BE5504E-5F28-4C50-87BC-A67F79BC4FE9}" dt="2024-11-13T16:33:12.393" v="195"/>
          <pc:sldLayoutMkLst>
            <pc:docMk/>
            <pc:sldMasterMk cId="0" sldId="2147483660"/>
            <pc:sldLayoutMk cId="0" sldId="2147483661"/>
          </pc:sldLayoutMkLst>
          <pc:spChg chg="mod">
            <ac:chgData name="Jillian Thompson" userId="234be6cb-bad1-42ad-9bf2-dffb67fb5fc3" providerId="ADAL" clId="{5BE5504E-5F28-4C50-87BC-A67F79BC4FE9}" dt="2024-11-13T16:33:12.393" v="195"/>
            <ac:spMkLst>
              <pc:docMk/>
              <pc:sldMasterMk cId="0" sldId="2147483660"/>
              <pc:sldLayoutMk cId="0" sldId="2147483661"/>
              <ac:spMk id="8" creationId="{00000000-0000-0000-0000-000000000000}"/>
            </ac:spMkLst>
          </pc:spChg>
          <pc:spChg chg="mod">
            <ac:chgData name="Jillian Thompson" userId="234be6cb-bad1-42ad-9bf2-dffb67fb5fc3" providerId="ADAL" clId="{5BE5504E-5F28-4C50-87BC-A67F79BC4FE9}" dt="2024-11-13T16:33:12.393" v="195"/>
            <ac:spMkLst>
              <pc:docMk/>
              <pc:sldMasterMk cId="0" sldId="2147483660"/>
              <pc:sldLayoutMk cId="0" sldId="2147483661"/>
              <ac:spMk id="9" creationId="{00000000-0000-0000-0000-000000000000}"/>
            </ac:spMkLst>
          </pc:spChg>
        </pc:sldLayoutChg>
        <pc:sldLayoutChg chg="modSp">
          <pc:chgData name="Jillian Thompson" userId="234be6cb-bad1-42ad-9bf2-dffb67fb5fc3" providerId="ADAL" clId="{5BE5504E-5F28-4C50-87BC-A67F79BC4FE9}" dt="2024-11-13T16:33:12.393" v="195"/>
          <pc:sldLayoutMkLst>
            <pc:docMk/>
            <pc:sldMasterMk cId="0" sldId="2147483660"/>
            <pc:sldLayoutMk cId="0" sldId="2147483663"/>
          </pc:sldLayoutMkLst>
          <pc:spChg chg="mod">
            <ac:chgData name="Jillian Thompson" userId="234be6cb-bad1-42ad-9bf2-dffb67fb5fc3" providerId="ADAL" clId="{5BE5504E-5F28-4C50-87BC-A67F79BC4FE9}" dt="2024-11-13T16:33:12.393" v="195"/>
            <ac:spMkLst>
              <pc:docMk/>
              <pc:sldMasterMk cId="0" sldId="2147483660"/>
              <pc:sldLayoutMk cId="0" sldId="2147483663"/>
              <ac:spMk id="2" creationId="{00000000-0000-0000-0000-000000000000}"/>
            </ac:spMkLst>
          </pc:spChg>
          <pc:spChg chg="mod">
            <ac:chgData name="Jillian Thompson" userId="234be6cb-bad1-42ad-9bf2-dffb67fb5fc3" providerId="ADAL" clId="{5BE5504E-5F28-4C50-87BC-A67F79BC4FE9}" dt="2024-11-13T16:33:12.393" v="195"/>
            <ac:spMkLst>
              <pc:docMk/>
              <pc:sldMasterMk cId="0" sldId="2147483660"/>
              <pc:sldLayoutMk cId="0" sldId="2147483663"/>
              <ac:spMk id="3" creationId="{00000000-0000-0000-0000-000000000000}"/>
            </ac:spMkLst>
          </pc:spChg>
          <pc:spChg chg="mod">
            <ac:chgData name="Jillian Thompson" userId="234be6cb-bad1-42ad-9bf2-dffb67fb5fc3" providerId="ADAL" clId="{5BE5504E-5F28-4C50-87BC-A67F79BC4FE9}" dt="2024-11-13T16:33:12.393" v="195"/>
            <ac:spMkLst>
              <pc:docMk/>
              <pc:sldMasterMk cId="0" sldId="2147483660"/>
              <pc:sldLayoutMk cId="0" sldId="2147483663"/>
              <ac:spMk id="6" creationId="{00000000-0000-0000-0000-000000000000}"/>
            </ac:spMkLst>
          </pc:spChg>
        </pc:sldLayoutChg>
        <pc:sldLayoutChg chg="modSp">
          <pc:chgData name="Jillian Thompson" userId="234be6cb-bad1-42ad-9bf2-dffb67fb5fc3" providerId="ADAL" clId="{5BE5504E-5F28-4C50-87BC-A67F79BC4FE9}" dt="2024-11-13T16:33:12.393" v="195"/>
          <pc:sldLayoutMkLst>
            <pc:docMk/>
            <pc:sldMasterMk cId="0" sldId="2147483660"/>
            <pc:sldLayoutMk cId="0" sldId="2147483664"/>
          </pc:sldLayoutMkLst>
          <pc:spChg chg="mod">
            <ac:chgData name="Jillian Thompson" userId="234be6cb-bad1-42ad-9bf2-dffb67fb5fc3" providerId="ADAL" clId="{5BE5504E-5F28-4C50-87BC-A67F79BC4FE9}" dt="2024-11-13T16:33:12.393" v="195"/>
            <ac:spMkLst>
              <pc:docMk/>
              <pc:sldMasterMk cId="0" sldId="2147483660"/>
              <pc:sldLayoutMk cId="0" sldId="2147483664"/>
              <ac:spMk id="3" creationId="{00000000-0000-0000-0000-000000000000}"/>
            </ac:spMkLst>
          </pc:spChg>
          <pc:spChg chg="mod">
            <ac:chgData name="Jillian Thompson" userId="234be6cb-bad1-42ad-9bf2-dffb67fb5fc3" providerId="ADAL" clId="{5BE5504E-5F28-4C50-87BC-A67F79BC4FE9}" dt="2024-11-13T16:33:12.393" v="195"/>
            <ac:spMkLst>
              <pc:docMk/>
              <pc:sldMasterMk cId="0" sldId="2147483660"/>
              <pc:sldLayoutMk cId="0" sldId="2147483664"/>
              <ac:spMk id="4" creationId="{00000000-0000-0000-0000-000000000000}"/>
            </ac:spMkLst>
          </pc:spChg>
        </pc:sldLayoutChg>
        <pc:sldLayoutChg chg="modSp">
          <pc:chgData name="Jillian Thompson" userId="234be6cb-bad1-42ad-9bf2-dffb67fb5fc3" providerId="ADAL" clId="{5BE5504E-5F28-4C50-87BC-A67F79BC4FE9}" dt="2024-11-13T16:33:12.393" v="195"/>
          <pc:sldLayoutMkLst>
            <pc:docMk/>
            <pc:sldMasterMk cId="0" sldId="2147483660"/>
            <pc:sldLayoutMk cId="0" sldId="2147483665"/>
          </pc:sldLayoutMkLst>
          <pc:spChg chg="mod">
            <ac:chgData name="Jillian Thompson" userId="234be6cb-bad1-42ad-9bf2-dffb67fb5fc3" providerId="ADAL" clId="{5BE5504E-5F28-4C50-87BC-A67F79BC4FE9}" dt="2024-11-13T16:33:12.393" v="195"/>
            <ac:spMkLst>
              <pc:docMk/>
              <pc:sldMasterMk cId="0" sldId="2147483660"/>
              <pc:sldLayoutMk cId="0" sldId="2147483665"/>
              <ac:spMk id="2" creationId="{00000000-0000-0000-0000-000000000000}"/>
            </ac:spMkLst>
          </pc:spChg>
          <pc:spChg chg="mod">
            <ac:chgData name="Jillian Thompson" userId="234be6cb-bad1-42ad-9bf2-dffb67fb5fc3" providerId="ADAL" clId="{5BE5504E-5F28-4C50-87BC-A67F79BC4FE9}" dt="2024-11-13T16:33:12.393" v="195"/>
            <ac:spMkLst>
              <pc:docMk/>
              <pc:sldMasterMk cId="0" sldId="2147483660"/>
              <pc:sldLayoutMk cId="0" sldId="2147483665"/>
              <ac:spMk id="3" creationId="{00000000-0000-0000-0000-000000000000}"/>
            </ac:spMkLst>
          </pc:spChg>
          <pc:spChg chg="mod">
            <ac:chgData name="Jillian Thompson" userId="234be6cb-bad1-42ad-9bf2-dffb67fb5fc3" providerId="ADAL" clId="{5BE5504E-5F28-4C50-87BC-A67F79BC4FE9}" dt="2024-11-13T16:33:12.393" v="195"/>
            <ac:spMkLst>
              <pc:docMk/>
              <pc:sldMasterMk cId="0" sldId="2147483660"/>
              <pc:sldLayoutMk cId="0" sldId="2147483665"/>
              <ac:spMk id="4" creationId="{00000000-0000-0000-0000-000000000000}"/>
            </ac:spMkLst>
          </pc:spChg>
          <pc:spChg chg="mod">
            <ac:chgData name="Jillian Thompson" userId="234be6cb-bad1-42ad-9bf2-dffb67fb5fc3" providerId="ADAL" clId="{5BE5504E-5F28-4C50-87BC-A67F79BC4FE9}" dt="2024-11-13T16:33:12.393" v="195"/>
            <ac:spMkLst>
              <pc:docMk/>
              <pc:sldMasterMk cId="0" sldId="2147483660"/>
              <pc:sldLayoutMk cId="0" sldId="2147483665"/>
              <ac:spMk id="5" creationId="{00000000-0000-0000-0000-000000000000}"/>
            </ac:spMkLst>
          </pc:spChg>
          <pc:spChg chg="mod">
            <ac:chgData name="Jillian Thompson" userId="234be6cb-bad1-42ad-9bf2-dffb67fb5fc3" providerId="ADAL" clId="{5BE5504E-5F28-4C50-87BC-A67F79BC4FE9}" dt="2024-11-13T16:33:12.393" v="195"/>
            <ac:spMkLst>
              <pc:docMk/>
              <pc:sldMasterMk cId="0" sldId="2147483660"/>
              <pc:sldLayoutMk cId="0" sldId="2147483665"/>
              <ac:spMk id="6" creationId="{00000000-0000-0000-0000-000000000000}"/>
            </ac:spMkLst>
          </pc:spChg>
        </pc:sldLayoutChg>
        <pc:sldLayoutChg chg="modSp">
          <pc:chgData name="Jillian Thompson" userId="234be6cb-bad1-42ad-9bf2-dffb67fb5fc3" providerId="ADAL" clId="{5BE5504E-5F28-4C50-87BC-A67F79BC4FE9}" dt="2024-11-13T16:33:12.393" v="195"/>
          <pc:sldLayoutMkLst>
            <pc:docMk/>
            <pc:sldMasterMk cId="0" sldId="2147483660"/>
            <pc:sldLayoutMk cId="0" sldId="2147483668"/>
          </pc:sldLayoutMkLst>
          <pc:spChg chg="mod">
            <ac:chgData name="Jillian Thompson" userId="234be6cb-bad1-42ad-9bf2-dffb67fb5fc3" providerId="ADAL" clId="{5BE5504E-5F28-4C50-87BC-A67F79BC4FE9}" dt="2024-11-13T16:33:12.393" v="195"/>
            <ac:spMkLst>
              <pc:docMk/>
              <pc:sldMasterMk cId="0" sldId="2147483660"/>
              <pc:sldLayoutMk cId="0" sldId="2147483668"/>
              <ac:spMk id="2" creationId="{00000000-0000-0000-0000-000000000000}"/>
            </ac:spMkLst>
          </pc:spChg>
          <pc:spChg chg="mod">
            <ac:chgData name="Jillian Thompson" userId="234be6cb-bad1-42ad-9bf2-dffb67fb5fc3" providerId="ADAL" clId="{5BE5504E-5F28-4C50-87BC-A67F79BC4FE9}" dt="2024-11-13T16:33:12.393" v="195"/>
            <ac:spMkLst>
              <pc:docMk/>
              <pc:sldMasterMk cId="0" sldId="2147483660"/>
              <pc:sldLayoutMk cId="0" sldId="2147483668"/>
              <ac:spMk id="3" creationId="{00000000-0000-0000-0000-000000000000}"/>
            </ac:spMkLst>
          </pc:spChg>
          <pc:spChg chg="mod">
            <ac:chgData name="Jillian Thompson" userId="234be6cb-bad1-42ad-9bf2-dffb67fb5fc3" providerId="ADAL" clId="{5BE5504E-5F28-4C50-87BC-A67F79BC4FE9}" dt="2024-11-13T16:33:12.393" v="195"/>
            <ac:spMkLst>
              <pc:docMk/>
              <pc:sldMasterMk cId="0" sldId="2147483660"/>
              <pc:sldLayoutMk cId="0" sldId="2147483668"/>
              <ac:spMk id="4" creationId="{00000000-0000-0000-0000-000000000000}"/>
            </ac:spMkLst>
          </pc:spChg>
        </pc:sldLayoutChg>
        <pc:sldLayoutChg chg="modSp">
          <pc:chgData name="Jillian Thompson" userId="234be6cb-bad1-42ad-9bf2-dffb67fb5fc3" providerId="ADAL" clId="{5BE5504E-5F28-4C50-87BC-A67F79BC4FE9}" dt="2024-11-13T16:33:12.393" v="195"/>
          <pc:sldLayoutMkLst>
            <pc:docMk/>
            <pc:sldMasterMk cId="0" sldId="2147483660"/>
            <pc:sldLayoutMk cId="0" sldId="2147483669"/>
          </pc:sldLayoutMkLst>
          <pc:spChg chg="mod">
            <ac:chgData name="Jillian Thompson" userId="234be6cb-bad1-42ad-9bf2-dffb67fb5fc3" providerId="ADAL" clId="{5BE5504E-5F28-4C50-87BC-A67F79BC4FE9}" dt="2024-11-13T16:33:12.393" v="195"/>
            <ac:spMkLst>
              <pc:docMk/>
              <pc:sldMasterMk cId="0" sldId="2147483660"/>
              <pc:sldLayoutMk cId="0" sldId="2147483669"/>
              <ac:spMk id="2" creationId="{00000000-0000-0000-0000-000000000000}"/>
            </ac:spMkLst>
          </pc:spChg>
          <pc:spChg chg="mod">
            <ac:chgData name="Jillian Thompson" userId="234be6cb-bad1-42ad-9bf2-dffb67fb5fc3" providerId="ADAL" clId="{5BE5504E-5F28-4C50-87BC-A67F79BC4FE9}" dt="2024-11-13T16:33:12.393" v="195"/>
            <ac:spMkLst>
              <pc:docMk/>
              <pc:sldMasterMk cId="0" sldId="2147483660"/>
              <pc:sldLayoutMk cId="0" sldId="2147483669"/>
              <ac:spMk id="3" creationId="{00000000-0000-0000-0000-000000000000}"/>
            </ac:spMkLst>
          </pc:spChg>
          <pc:spChg chg="mod">
            <ac:chgData name="Jillian Thompson" userId="234be6cb-bad1-42ad-9bf2-dffb67fb5fc3" providerId="ADAL" clId="{5BE5504E-5F28-4C50-87BC-A67F79BC4FE9}" dt="2024-11-13T16:33:12.393" v="195"/>
            <ac:spMkLst>
              <pc:docMk/>
              <pc:sldMasterMk cId="0" sldId="2147483660"/>
              <pc:sldLayoutMk cId="0" sldId="2147483669"/>
              <ac:spMk id="4" creationId="{00000000-0000-0000-0000-000000000000}"/>
            </ac:spMkLst>
          </pc:spChg>
        </pc:sldLayoutChg>
        <pc:sldLayoutChg chg="modSp">
          <pc:chgData name="Jillian Thompson" userId="234be6cb-bad1-42ad-9bf2-dffb67fb5fc3" providerId="ADAL" clId="{5BE5504E-5F28-4C50-87BC-A67F79BC4FE9}" dt="2024-11-13T16:33:12.393" v="195"/>
          <pc:sldLayoutMkLst>
            <pc:docMk/>
            <pc:sldMasterMk cId="0" sldId="2147483660"/>
            <pc:sldLayoutMk cId="0" sldId="2147483671"/>
          </pc:sldLayoutMkLst>
          <pc:spChg chg="mod">
            <ac:chgData name="Jillian Thompson" userId="234be6cb-bad1-42ad-9bf2-dffb67fb5fc3" providerId="ADAL" clId="{5BE5504E-5F28-4C50-87BC-A67F79BC4FE9}" dt="2024-11-13T16:33:12.393" v="195"/>
            <ac:spMkLst>
              <pc:docMk/>
              <pc:sldMasterMk cId="0" sldId="2147483660"/>
              <pc:sldLayoutMk cId="0" sldId="2147483671"/>
              <ac:spMk id="2" creationId="{00000000-0000-0000-0000-000000000000}"/>
            </ac:spMkLst>
          </pc:spChg>
          <pc:spChg chg="mod">
            <ac:chgData name="Jillian Thompson" userId="234be6cb-bad1-42ad-9bf2-dffb67fb5fc3" providerId="ADAL" clId="{5BE5504E-5F28-4C50-87BC-A67F79BC4FE9}" dt="2024-11-13T16:33:12.393" v="195"/>
            <ac:spMkLst>
              <pc:docMk/>
              <pc:sldMasterMk cId="0" sldId="2147483660"/>
              <pc:sldLayoutMk cId="0" sldId="2147483671"/>
              <ac:spMk id="3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DCF1-D9FC-4132-BA49-3A99CA08290E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82B-7C24-40C9-AB45-3F6FD6D835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DCF1-D9FC-4132-BA49-3A99CA08290E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82B-7C24-40C9-AB45-3F6FD6D83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DCF1-D9FC-4132-BA49-3A99CA08290E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82B-7C24-40C9-AB45-3F6FD6D83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DCF1-D9FC-4132-BA49-3A99CA08290E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82B-7C24-40C9-AB45-3F6FD6D83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DCF1-D9FC-4132-BA49-3A99CA08290E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32EA482B-7C24-40C9-AB45-3F6FD6D83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DCF1-D9FC-4132-BA49-3A99CA08290E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82B-7C24-40C9-AB45-3F6FD6D83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DCF1-D9FC-4132-BA49-3A99CA08290E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82B-7C24-40C9-AB45-3F6FD6D83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DCF1-D9FC-4132-BA49-3A99CA08290E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82B-7C24-40C9-AB45-3F6FD6D83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DCF1-D9FC-4132-BA49-3A99CA08290E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82B-7C24-40C9-AB45-3F6FD6D83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DCF1-D9FC-4132-BA49-3A99CA08290E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82B-7C24-40C9-AB45-3F6FD6D83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DCF1-D9FC-4132-BA49-3A99CA08290E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82B-7C24-40C9-AB45-3F6FD6D83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0DDCF1-D9FC-4132-BA49-3A99CA08290E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2EA482B-7C24-40C9-AB45-3F6FD6D83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hand raised up in the air&#10;&#10;Description automatically generated">
            <a:extLst>
              <a:ext uri="{FF2B5EF4-FFF2-40B4-BE49-F238E27FC236}">
                <a16:creationId xmlns:a16="http://schemas.microsoft.com/office/drawing/2014/main" id="{29853971-12A5-9992-0675-EE5285D35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09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rry image of a sun&#10;&#10;Description automatically generated">
            <a:extLst>
              <a:ext uri="{FF2B5EF4-FFF2-40B4-BE49-F238E27FC236}">
                <a16:creationId xmlns:a16="http://schemas.microsoft.com/office/drawing/2014/main" id="{5D6BCD03-B1AD-F494-F086-122B29C72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12217400" cy="6872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4220E"/>
                </a:solidFill>
                <a:effectLst/>
              </a:rPr>
              <a:t>The Grace of Creation</a:t>
            </a:r>
          </a:p>
        </p:txBody>
      </p:sp>
      <p:pic>
        <p:nvPicPr>
          <p:cNvPr id="6" name="Content Placeholder 5" descr="enlightenment-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61072" y="1600200"/>
            <a:ext cx="6963928" cy="463797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rry image of a sun&#10;&#10;Description automatically generated">
            <a:extLst>
              <a:ext uri="{FF2B5EF4-FFF2-40B4-BE49-F238E27FC236}">
                <a16:creationId xmlns:a16="http://schemas.microsoft.com/office/drawing/2014/main" id="{1CBC090B-17BD-839C-9064-C94A7EF66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12217400" cy="6872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34220E"/>
                </a:solidFill>
                <a:effectLst/>
              </a:rPr>
              <a:t>The Grace of Redemption</a:t>
            </a:r>
          </a:p>
        </p:txBody>
      </p:sp>
      <p:pic>
        <p:nvPicPr>
          <p:cNvPr id="6" name="Content Placeholder 5" descr="jesus he q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41738" y="1600200"/>
            <a:ext cx="4792662" cy="4792662"/>
          </a:xfrm>
        </p:spPr>
      </p:pic>
    </p:spTree>
    <p:extLst>
      <p:ext uri="{BB962C8B-B14F-4D97-AF65-F5344CB8AC3E}">
        <p14:creationId xmlns:p14="http://schemas.microsoft.com/office/powerpoint/2010/main" val="4086333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rry image of a sun&#10;&#10;Description automatically generated">
            <a:extLst>
              <a:ext uri="{FF2B5EF4-FFF2-40B4-BE49-F238E27FC236}">
                <a16:creationId xmlns:a16="http://schemas.microsoft.com/office/drawing/2014/main" id="{DF8CB414-5BE7-B762-76E9-2E6150FF9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12217400" cy="6872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4220E"/>
                </a:solidFill>
                <a:effectLst/>
              </a:rPr>
              <a:t>The Four-Chapter Gospel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057400"/>
            <a:ext cx="45720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629400" y="1600201"/>
            <a:ext cx="3581400" cy="4525963"/>
          </a:xfrm>
        </p:spPr>
        <p:txBody>
          <a:bodyPr>
            <a:noAutofit/>
          </a:bodyPr>
          <a:lstStyle/>
          <a:p>
            <a:pPr>
              <a:buClr>
                <a:srgbClr val="34220E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34220E"/>
                </a:solidFill>
              </a:rPr>
              <a:t>Creation</a:t>
            </a:r>
          </a:p>
          <a:p>
            <a:pPr>
              <a:buClr>
                <a:srgbClr val="34220E"/>
              </a:buClr>
              <a:buFont typeface="Wingdings" panose="05000000000000000000" pitchFamily="2" charset="2"/>
              <a:buChar char="§"/>
            </a:pPr>
            <a:endParaRPr lang="en-US" sz="3600" dirty="0">
              <a:solidFill>
                <a:srgbClr val="34220E"/>
              </a:solidFill>
            </a:endParaRPr>
          </a:p>
          <a:p>
            <a:pPr>
              <a:buClr>
                <a:srgbClr val="34220E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34220E"/>
                </a:solidFill>
              </a:rPr>
              <a:t>Fall</a:t>
            </a:r>
          </a:p>
          <a:p>
            <a:pPr>
              <a:buClr>
                <a:srgbClr val="34220E"/>
              </a:buClr>
              <a:buFont typeface="Wingdings" panose="05000000000000000000" pitchFamily="2" charset="2"/>
              <a:buChar char="§"/>
            </a:pPr>
            <a:endParaRPr lang="en-US" sz="3600" dirty="0">
              <a:solidFill>
                <a:srgbClr val="34220E"/>
              </a:solidFill>
            </a:endParaRPr>
          </a:p>
          <a:p>
            <a:pPr>
              <a:buClr>
                <a:srgbClr val="34220E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34220E"/>
                </a:solidFill>
              </a:rPr>
              <a:t>Redemption</a:t>
            </a:r>
          </a:p>
          <a:p>
            <a:pPr>
              <a:buClr>
                <a:srgbClr val="34220E"/>
              </a:buClr>
              <a:buFont typeface="Wingdings" panose="05000000000000000000" pitchFamily="2" charset="2"/>
              <a:buChar char="§"/>
            </a:pPr>
            <a:endParaRPr lang="en-US" sz="3600" dirty="0">
              <a:solidFill>
                <a:srgbClr val="34220E"/>
              </a:solidFill>
            </a:endParaRPr>
          </a:p>
          <a:p>
            <a:pPr>
              <a:buClr>
                <a:srgbClr val="34220E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34220E"/>
                </a:solidFill>
              </a:rPr>
              <a:t>Restoration</a:t>
            </a:r>
          </a:p>
        </p:txBody>
      </p:sp>
    </p:spTree>
    <p:extLst>
      <p:ext uri="{BB962C8B-B14F-4D97-AF65-F5344CB8AC3E}">
        <p14:creationId xmlns:p14="http://schemas.microsoft.com/office/powerpoint/2010/main" val="197622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rry image of a sun&#10;&#10;Description automatically generated">
            <a:extLst>
              <a:ext uri="{FF2B5EF4-FFF2-40B4-BE49-F238E27FC236}">
                <a16:creationId xmlns:a16="http://schemas.microsoft.com/office/drawing/2014/main" id="{2FADF1BA-FAFC-3C71-8B84-54BB97F28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12217400" cy="6872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34220E"/>
                </a:solidFill>
                <a:effectLst/>
              </a:rPr>
              <a:t>The Cultivation of Community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0" y="1797051"/>
            <a:ext cx="5753100" cy="4314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8476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rry image of a sun&#10;&#10;Description automatically generated">
            <a:extLst>
              <a:ext uri="{FF2B5EF4-FFF2-40B4-BE49-F238E27FC236}">
                <a16:creationId xmlns:a16="http://schemas.microsoft.com/office/drawing/2014/main" id="{5A6E6043-BA92-EA3A-7181-AF9C5DD42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12217400" cy="68722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C7D052-7DFE-757B-63EA-E89254B43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34220E"/>
                </a:solidFill>
                <a:effectLst/>
              </a:rPr>
              <a:t>Community Shapes Practice/</a:t>
            </a:r>
            <a:br>
              <a:rPr lang="en-US" dirty="0">
                <a:solidFill>
                  <a:srgbClr val="34220E"/>
                </a:solidFill>
                <a:effectLst/>
              </a:rPr>
            </a:br>
            <a:r>
              <a:rPr lang="en-US" dirty="0">
                <a:solidFill>
                  <a:srgbClr val="34220E"/>
                </a:solidFill>
                <a:effectLst/>
              </a:rPr>
              <a:t>Practice Defines Community</a:t>
            </a:r>
          </a:p>
        </p:txBody>
      </p:sp>
      <p:pic>
        <p:nvPicPr>
          <p:cNvPr id="5" name="Content Placeholder 4" descr="A person holding a baseball bat&#10;&#10;Description automatically generated">
            <a:extLst>
              <a:ext uri="{FF2B5EF4-FFF2-40B4-BE49-F238E27FC236}">
                <a16:creationId xmlns:a16="http://schemas.microsoft.com/office/drawing/2014/main" id="{7BC58CA1-C1F9-3D59-976E-B4068FF67B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676400"/>
            <a:ext cx="6172200" cy="462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3359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rry image of a sun&#10;&#10;Description automatically generated">
            <a:extLst>
              <a:ext uri="{FF2B5EF4-FFF2-40B4-BE49-F238E27FC236}">
                <a16:creationId xmlns:a16="http://schemas.microsoft.com/office/drawing/2014/main" id="{ECB166F9-BC35-EE3B-750C-2BF4C5BE9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12217400" cy="68722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14544-4454-FCA3-1B6A-C1D4DE429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609600"/>
            <a:ext cx="8229600" cy="5699760"/>
          </a:xfrm>
        </p:spPr>
        <p:txBody>
          <a:bodyPr>
            <a:normAutofit fontScale="85000" lnSpcReduction="20000"/>
          </a:bodyPr>
          <a:lstStyle/>
          <a:p>
            <a:pPr marL="137160" indent="0">
              <a:lnSpc>
                <a:spcPct val="120000"/>
              </a:lnSpc>
              <a:buNone/>
            </a:pPr>
            <a:r>
              <a:rPr lang="en-US" sz="3600" dirty="0">
                <a:solidFill>
                  <a:srgbClr val="34220E"/>
                </a:solidFill>
              </a:rPr>
              <a:t>“Christian practices are not activities we do to make something spiritual happen in our lives. Nor are they duties we undertake to be obedient to God. Rather, they are </a:t>
            </a:r>
            <a:r>
              <a:rPr lang="en-US" sz="3600" b="1" i="1" dirty="0">
                <a:solidFill>
                  <a:srgbClr val="34220E"/>
                </a:solidFill>
              </a:rPr>
              <a:t>patterns of communal action that create openings in our lives where the grace, mercy, and presence of God may be made known to us</a:t>
            </a:r>
            <a:r>
              <a:rPr lang="en-US" sz="3600" i="1" dirty="0">
                <a:solidFill>
                  <a:srgbClr val="34220E"/>
                </a:solidFill>
              </a:rPr>
              <a:t>. </a:t>
            </a:r>
            <a:r>
              <a:rPr lang="en-US" sz="3600" dirty="0">
                <a:solidFill>
                  <a:srgbClr val="34220E"/>
                </a:solidFill>
              </a:rPr>
              <a:t>They are places where the power of God is experienced. In the end, these are not ultimately our practices but forms of participation in the practice of God.”</a:t>
            </a:r>
            <a:endParaRPr lang="en-US" sz="2000" dirty="0">
              <a:solidFill>
                <a:srgbClr val="34220E"/>
              </a:solidFill>
            </a:endParaRPr>
          </a:p>
          <a:p>
            <a:pPr marL="137160" indent="0" algn="r">
              <a:buNone/>
            </a:pPr>
            <a:r>
              <a:rPr lang="en-US" i="1" dirty="0">
                <a:solidFill>
                  <a:srgbClr val="34220E"/>
                </a:solidFill>
              </a:rPr>
              <a:t>- Craig Dykstra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031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rry image of a sun&#10;&#10;Description automatically generated">
            <a:extLst>
              <a:ext uri="{FF2B5EF4-FFF2-40B4-BE49-F238E27FC236}">
                <a16:creationId xmlns:a16="http://schemas.microsoft.com/office/drawing/2014/main" id="{D05A3B4C-EB62-45A5-435F-4A205B922D0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12217400" cy="6872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34220E"/>
                </a:solidFill>
                <a:effectLst/>
              </a:rPr>
              <a:t>Refreshed Spiritual Practices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sz="900" dirty="0"/>
          </a:p>
          <a:p>
            <a:pPr marL="137160" indent="0">
              <a:buNone/>
            </a:pPr>
            <a:endParaRPr lang="en-US" sz="900" dirty="0"/>
          </a:p>
          <a:p>
            <a:pPr marL="137160" indent="0">
              <a:buNone/>
            </a:pPr>
            <a:r>
              <a:rPr lang="en-US" sz="3200" dirty="0">
                <a:solidFill>
                  <a:srgbClr val="34220E"/>
                </a:solidFill>
                <a:latin typeface="Aptos" panose="020B0004020202020204" pitchFamily="34" charset="0"/>
              </a:rPr>
              <a:t>Works of Piety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72200" y="838201"/>
            <a:ext cx="4038600" cy="5287963"/>
          </a:xfrm>
        </p:spPr>
        <p:txBody>
          <a:bodyPr/>
          <a:lstStyle/>
          <a:p>
            <a:pPr marL="137160" indent="0">
              <a:buNone/>
            </a:pPr>
            <a:r>
              <a:rPr lang="en-US" dirty="0"/>
              <a:t>	</a:t>
            </a:r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r>
              <a:rPr lang="en-US" dirty="0">
                <a:solidFill>
                  <a:srgbClr val="34220E"/>
                </a:solidFill>
              </a:rPr>
              <a:t>     </a:t>
            </a:r>
            <a:r>
              <a:rPr lang="en-US" sz="3200" dirty="0">
                <a:solidFill>
                  <a:srgbClr val="34220E"/>
                </a:solidFill>
                <a:latin typeface="Aptos" panose="020B0004020202020204" pitchFamily="34" charset="0"/>
              </a:rPr>
              <a:t>Works of Mercy</a:t>
            </a:r>
          </a:p>
        </p:txBody>
      </p:sp>
      <p:pic>
        <p:nvPicPr>
          <p:cNvPr id="8" name="Picture 7" descr="bible_by_candleligh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731" y="1249363"/>
            <a:ext cx="5181600" cy="3886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foot wash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3048000"/>
            <a:ext cx="5181600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775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rry image of a sun&#10;&#10;Description automatically generated">
            <a:extLst>
              <a:ext uri="{FF2B5EF4-FFF2-40B4-BE49-F238E27FC236}">
                <a16:creationId xmlns:a16="http://schemas.microsoft.com/office/drawing/2014/main" id="{78810B4E-5BDF-B1E6-B691-C775DA0D3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12217400" cy="68722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28800"/>
            <a:ext cx="8229600" cy="44805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>
                <a:solidFill>
                  <a:srgbClr val="34220E"/>
                </a:solidFill>
              </a:rPr>
              <a:t>                	</a:t>
            </a:r>
            <a:r>
              <a:rPr lang="en-US" sz="3900" dirty="0">
                <a:solidFill>
                  <a:srgbClr val="34220E"/>
                </a:solidFill>
                <a:latin typeface="Aptos" panose="020B0004020202020204" pitchFamily="34" charset="0"/>
              </a:rPr>
              <a:t>Prayer</a:t>
            </a:r>
            <a:r>
              <a:rPr lang="en-US" sz="3900" dirty="0">
                <a:solidFill>
                  <a:srgbClr val="342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</a:t>
            </a:r>
          </a:p>
          <a:p>
            <a:pPr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       </a:t>
            </a:r>
          </a:p>
          <a:p>
            <a:pPr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      </a:t>
            </a:r>
          </a:p>
          <a:p>
            <a:pPr>
              <a:buNone/>
            </a:pPr>
            <a:r>
              <a:rPr lang="en-US" sz="4000" dirty="0">
                <a:solidFill>
                  <a:srgbClr val="34220E"/>
                </a:solidFill>
                <a:latin typeface="Aptos" panose="020B0004020202020204" pitchFamily="34" charset="0"/>
              </a:rPr>
              <a:t>				</a:t>
            </a:r>
            <a:r>
              <a:rPr lang="en-US" sz="3900" dirty="0">
                <a:solidFill>
                  <a:srgbClr val="34220E"/>
                </a:solidFill>
                <a:latin typeface="Aptos" panose="020B0004020202020204" pitchFamily="34" charset="0"/>
              </a:rPr>
              <a:t>     Immersion in Scripture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US" sz="3900" dirty="0">
                <a:solidFill>
                  <a:srgbClr val="34220E"/>
                </a:solidFill>
              </a:rPr>
              <a:t>   </a:t>
            </a:r>
            <a:r>
              <a:rPr lang="en-US" sz="3900" dirty="0">
                <a:solidFill>
                  <a:srgbClr val="34220E"/>
                </a:solidFill>
                <a:latin typeface="Aptos" panose="020B0004020202020204" pitchFamily="34" charset="0"/>
              </a:rPr>
              <a:t>Eucharist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prayer-for-times-like-the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833" y="1094537"/>
            <a:ext cx="2762049" cy="23232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bible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3052286"/>
            <a:ext cx="3048000" cy="2033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lord's supp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1" y="4280942"/>
            <a:ext cx="3214141" cy="2552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effectLst/>
              </a:rPr>
              <a:t>Works of Piety</a:t>
            </a:r>
          </a:p>
        </p:txBody>
      </p:sp>
    </p:spTree>
    <p:extLst>
      <p:ext uri="{BB962C8B-B14F-4D97-AF65-F5344CB8AC3E}">
        <p14:creationId xmlns:p14="http://schemas.microsoft.com/office/powerpoint/2010/main" val="124315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rry image of a sun&#10;&#10;Description automatically generated">
            <a:extLst>
              <a:ext uri="{FF2B5EF4-FFF2-40B4-BE49-F238E27FC236}">
                <a16:creationId xmlns:a16="http://schemas.microsoft.com/office/drawing/2014/main" id="{BE3FE25B-E425-8550-5059-054662DC3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12217400" cy="6872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34220E"/>
                </a:solidFill>
                <a:effectLst/>
              </a:rPr>
              <a:t>Prayer</a:t>
            </a:r>
          </a:p>
        </p:txBody>
      </p:sp>
      <p:pic>
        <p:nvPicPr>
          <p:cNvPr id="6" name="Content Placeholder 5" descr="Prayer duk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56984" y="1616076"/>
            <a:ext cx="6278033" cy="470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rry image of a sun&#10;&#10;Description automatically generated">
            <a:extLst>
              <a:ext uri="{FF2B5EF4-FFF2-40B4-BE49-F238E27FC236}">
                <a16:creationId xmlns:a16="http://schemas.microsoft.com/office/drawing/2014/main" id="{86BD6774-91B2-323B-8B73-E986989A3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12217400" cy="6872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34220E"/>
                </a:solidFill>
                <a:effectLst/>
              </a:rPr>
              <a:t>A Disciplined Life of Prayer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rgbClr val="34220E"/>
                </a:solidFill>
              </a:rPr>
              <a:t>Morning Prayer &amp; Evening Prayer</a:t>
            </a:r>
          </a:p>
          <a:p>
            <a:pPr>
              <a:buNone/>
            </a:pPr>
            <a:endParaRPr lang="en-US" dirty="0">
              <a:solidFill>
                <a:srgbClr val="34220E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34220E"/>
                </a:solidFill>
              </a:rPr>
              <a:t>	Recitation of Psalter</a:t>
            </a:r>
          </a:p>
          <a:p>
            <a:pPr>
              <a:buNone/>
            </a:pPr>
            <a:endParaRPr lang="en-US" dirty="0">
              <a:solidFill>
                <a:srgbClr val="34220E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34220E"/>
                </a:solidFill>
              </a:rPr>
              <a:t>	</a:t>
            </a:r>
            <a:r>
              <a:rPr lang="en-US" i="1" dirty="0" err="1">
                <a:solidFill>
                  <a:srgbClr val="34220E"/>
                </a:solidFill>
              </a:rPr>
              <a:t>Lectio</a:t>
            </a:r>
            <a:r>
              <a:rPr lang="en-US" i="1" dirty="0">
                <a:solidFill>
                  <a:srgbClr val="34220E"/>
                </a:solidFill>
              </a:rPr>
              <a:t> continua</a:t>
            </a:r>
          </a:p>
          <a:p>
            <a:pPr>
              <a:buNone/>
            </a:pPr>
            <a:endParaRPr lang="en-US" i="1" dirty="0">
              <a:solidFill>
                <a:srgbClr val="34220E"/>
              </a:solidFill>
            </a:endParaRPr>
          </a:p>
          <a:p>
            <a:pPr>
              <a:buNone/>
            </a:pPr>
            <a:r>
              <a:rPr lang="en-US" i="1" dirty="0">
                <a:solidFill>
                  <a:srgbClr val="34220E"/>
                </a:solidFill>
              </a:rPr>
              <a:t>	</a:t>
            </a:r>
            <a:r>
              <a:rPr lang="en-US" dirty="0">
                <a:solidFill>
                  <a:srgbClr val="34220E"/>
                </a:solidFill>
              </a:rPr>
              <a:t>Collection of “Office Hymns”</a:t>
            </a:r>
          </a:p>
        </p:txBody>
      </p:sp>
      <p:pic>
        <p:nvPicPr>
          <p:cNvPr id="11" name="Content Placeholder 10" descr="Wesley_Window-full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41340" y="1905000"/>
            <a:ext cx="4099859" cy="3733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931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rry image of a sun&#10;&#10;Description automatically generated">
            <a:extLst>
              <a:ext uri="{FF2B5EF4-FFF2-40B4-BE49-F238E27FC236}">
                <a16:creationId xmlns:a16="http://schemas.microsoft.com/office/drawing/2014/main" id="{C5E9A56E-E380-080C-6940-6E434D879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12217400" cy="68722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34220E"/>
                </a:solidFill>
                <a:effectLst/>
              </a:rPr>
              <a:t>A Rediscovered Deep Connection</a:t>
            </a:r>
          </a:p>
        </p:txBody>
      </p:sp>
      <p:pic>
        <p:nvPicPr>
          <p:cNvPr id="6" name="Content Placeholder 5" descr="A bunches of grapes on a vine&#10;&#10;Description automatically generated">
            <a:extLst>
              <a:ext uri="{FF2B5EF4-FFF2-40B4-BE49-F238E27FC236}">
                <a16:creationId xmlns:a16="http://schemas.microsoft.com/office/drawing/2014/main" id="{5916ADC2-D6D6-769A-DDB9-7034C27EDC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009900" y="1752601"/>
            <a:ext cx="6172200" cy="4660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8148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rry image of a sun&#10;&#10;Description automatically generated">
            <a:extLst>
              <a:ext uri="{FF2B5EF4-FFF2-40B4-BE49-F238E27FC236}">
                <a16:creationId xmlns:a16="http://schemas.microsoft.com/office/drawing/2014/main" id="{D510797D-1BF7-12E4-233C-616F263C6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12217400" cy="687228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1219200" y="838200"/>
            <a:ext cx="8839200" cy="5775325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3200" dirty="0">
                <a:solidFill>
                  <a:srgbClr val="34220E"/>
                </a:solidFill>
                <a:latin typeface="Aptos" panose="020B0004020202020204" pitchFamily="34" charset="0"/>
              </a:rPr>
              <a:t>Pray, without ceasing pray</a:t>
            </a:r>
          </a:p>
          <a:p>
            <a:pPr>
              <a:buNone/>
            </a:pPr>
            <a:r>
              <a:rPr lang="en-US" sz="3200" dirty="0">
                <a:solidFill>
                  <a:srgbClr val="34220E"/>
                </a:solidFill>
                <a:latin typeface="Aptos" panose="020B0004020202020204" pitchFamily="34" charset="0"/>
              </a:rPr>
              <a:t>(Your Captain gives the word),</a:t>
            </a:r>
          </a:p>
          <a:p>
            <a:pPr>
              <a:buNone/>
            </a:pPr>
            <a:r>
              <a:rPr lang="en-US" sz="3200" dirty="0">
                <a:solidFill>
                  <a:srgbClr val="34220E"/>
                </a:solidFill>
                <a:latin typeface="Aptos" panose="020B0004020202020204" pitchFamily="34" charset="0"/>
              </a:rPr>
              <a:t>His summons cheerfully obey,</a:t>
            </a:r>
          </a:p>
          <a:p>
            <a:pPr>
              <a:buNone/>
            </a:pPr>
            <a:r>
              <a:rPr lang="en-US" sz="3200" dirty="0">
                <a:solidFill>
                  <a:srgbClr val="34220E"/>
                </a:solidFill>
                <a:latin typeface="Aptos" panose="020B0004020202020204" pitchFamily="34" charset="0"/>
              </a:rPr>
              <a:t>And call upon the Lord;</a:t>
            </a:r>
          </a:p>
          <a:p>
            <a:pPr>
              <a:buNone/>
            </a:pPr>
            <a:r>
              <a:rPr lang="en-US" sz="3200" dirty="0">
                <a:solidFill>
                  <a:srgbClr val="34220E"/>
                </a:solidFill>
                <a:latin typeface="Aptos" panose="020B0004020202020204" pitchFamily="34" charset="0"/>
              </a:rPr>
              <a:t>To God your every want</a:t>
            </a:r>
          </a:p>
          <a:p>
            <a:pPr>
              <a:buNone/>
            </a:pPr>
            <a:r>
              <a:rPr lang="en-US" sz="3200" dirty="0">
                <a:solidFill>
                  <a:srgbClr val="34220E"/>
                </a:solidFill>
                <a:latin typeface="Aptos" panose="020B0004020202020204" pitchFamily="34" charset="0"/>
              </a:rPr>
              <a:t>In instant prayer display;</a:t>
            </a:r>
          </a:p>
          <a:p>
            <a:pPr>
              <a:buNone/>
            </a:pPr>
            <a:r>
              <a:rPr lang="en-US" sz="3200" dirty="0">
                <a:solidFill>
                  <a:srgbClr val="34220E"/>
                </a:solidFill>
                <a:latin typeface="Aptos" panose="020B0004020202020204" pitchFamily="34" charset="0"/>
              </a:rPr>
              <a:t>Pray always; pray, and never faint;</a:t>
            </a:r>
          </a:p>
          <a:p>
            <a:pPr>
              <a:buNone/>
            </a:pPr>
            <a:r>
              <a:rPr lang="en-US" sz="3200" dirty="0">
                <a:solidFill>
                  <a:srgbClr val="34220E"/>
                </a:solidFill>
                <a:latin typeface="Aptos" panose="020B0004020202020204" pitchFamily="34" charset="0"/>
              </a:rPr>
              <a:t>Pray, without ceasing pray.</a:t>
            </a:r>
          </a:p>
          <a:p>
            <a:pPr>
              <a:buNone/>
            </a:pPr>
            <a:endParaRPr lang="en-US" sz="3200" dirty="0">
              <a:solidFill>
                <a:srgbClr val="34220E"/>
              </a:solidFill>
              <a:latin typeface="Aptos" panose="020B0004020202020204" pitchFamily="34" charset="0"/>
            </a:endParaRPr>
          </a:p>
          <a:p>
            <a:pPr algn="r">
              <a:buNone/>
            </a:pPr>
            <a:r>
              <a:rPr lang="en-US" sz="2600" i="1" dirty="0">
                <a:solidFill>
                  <a:srgbClr val="34220E"/>
                </a:solidFill>
                <a:latin typeface="Aptos" panose="020B0004020202020204" pitchFamily="34" charset="0"/>
              </a:rPr>
              <a:t>(Sung to the tune for This Is My Father’s World)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rry image of a sun&#10;&#10;Description automatically generated">
            <a:extLst>
              <a:ext uri="{FF2B5EF4-FFF2-40B4-BE49-F238E27FC236}">
                <a16:creationId xmlns:a16="http://schemas.microsoft.com/office/drawing/2014/main" id="{CC4E9202-083E-C7E6-944A-5A4A6584F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12217400" cy="6872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34220E"/>
                </a:solidFill>
                <a:effectLst/>
              </a:rPr>
              <a:t>To Sing is to Pray Twice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680" y="1524000"/>
            <a:ext cx="5088921" cy="4804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9859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rry image of a sun&#10;&#10;Description automatically generated">
            <a:extLst>
              <a:ext uri="{FF2B5EF4-FFF2-40B4-BE49-F238E27FC236}">
                <a16:creationId xmlns:a16="http://schemas.microsoft.com/office/drawing/2014/main" id="{DE8C2885-22D0-9A49-7A81-A2A6E8255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12217400" cy="6872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34220E"/>
                </a:solidFill>
                <a:effectLst/>
              </a:rPr>
              <a:t>Biblical Engagement</a:t>
            </a:r>
          </a:p>
        </p:txBody>
      </p:sp>
      <p:pic>
        <p:nvPicPr>
          <p:cNvPr id="4" name="Content Placeholder 3" descr="bible_by_candleligh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56984" y="1600201"/>
            <a:ext cx="6278033" cy="470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rry image of a sun&#10;&#10;Description automatically generated">
            <a:extLst>
              <a:ext uri="{FF2B5EF4-FFF2-40B4-BE49-F238E27FC236}">
                <a16:creationId xmlns:a16="http://schemas.microsoft.com/office/drawing/2014/main" id="{EF7F289F-79D8-F0EE-14AB-0E9666ACA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12217400" cy="68722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BA4A3-3103-F1DD-291D-042296B9B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066800"/>
            <a:ext cx="8229600" cy="547052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solidFill>
                  <a:srgbClr val="3422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When quiet in my house I sit,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solidFill>
                  <a:srgbClr val="3422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your book be my companion still;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solidFill>
                  <a:srgbClr val="3422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My joy your sayings to repeat,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solidFill>
                  <a:srgbClr val="3422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Talk o’er the records of your will,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solidFill>
                  <a:srgbClr val="3422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 search the oracles divine</a:t>
            </a:r>
          </a:p>
          <a:p>
            <a:pPr marL="137160" indent="0">
              <a:buNone/>
            </a:pPr>
            <a:r>
              <a:rPr lang="en-US" sz="3600" dirty="0">
                <a:solidFill>
                  <a:srgbClr val="3422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Till every heartfelt word be mine.</a:t>
            </a:r>
          </a:p>
          <a:p>
            <a:pPr marL="137160" indent="0">
              <a:buNone/>
            </a:pPr>
            <a:endParaRPr lang="en-US" sz="3600" dirty="0">
              <a:solidFill>
                <a:srgbClr val="34220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7160" indent="0" algn="r">
              <a:buNone/>
            </a:pPr>
            <a:r>
              <a:rPr lang="en-US" i="1" dirty="0">
                <a:solidFill>
                  <a:srgbClr val="34220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(Sung to the tune for Faith of Our Fathers) </a:t>
            </a:r>
            <a:endParaRPr lang="en-US" i="1" dirty="0">
              <a:solidFill>
                <a:srgbClr val="3422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862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rry image of a sun&#10;&#10;Description automatically generated">
            <a:extLst>
              <a:ext uri="{FF2B5EF4-FFF2-40B4-BE49-F238E27FC236}">
                <a16:creationId xmlns:a16="http://schemas.microsoft.com/office/drawing/2014/main" id="{974A2350-AC69-8E35-FF80-2AF43731E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12217400" cy="6872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34220E"/>
                </a:solidFill>
                <a:effectLst/>
              </a:rPr>
              <a:t>The Power of the 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>
              <a:solidFill>
                <a:srgbClr val="34220E"/>
              </a:solidFill>
            </a:endParaRPr>
          </a:p>
          <a:p>
            <a:pPr>
              <a:buClr>
                <a:srgbClr val="34220E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4220E"/>
                </a:solidFill>
              </a:rPr>
              <a:t>Words shape us and give us our identity</a:t>
            </a:r>
          </a:p>
          <a:p>
            <a:pPr lvl="1">
              <a:buClr>
                <a:srgbClr val="34220E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rgbClr val="34220E"/>
              </a:solidFill>
            </a:endParaRPr>
          </a:p>
          <a:p>
            <a:pPr>
              <a:buClr>
                <a:srgbClr val="34220E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4220E"/>
                </a:solidFill>
              </a:rPr>
              <a:t>Human interaction based on spoken words and acted signs – speaking and doing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5" name="Content Placeholder 4" descr="kings-speech-colin-firth-photo3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684355" y="1600201"/>
            <a:ext cx="3014291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rry image of a sun&#10;&#10;Description automatically generated">
            <a:extLst>
              <a:ext uri="{FF2B5EF4-FFF2-40B4-BE49-F238E27FC236}">
                <a16:creationId xmlns:a16="http://schemas.microsoft.com/office/drawing/2014/main" id="{54DEB047-EEEE-958F-1BF9-BD367A507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12217400" cy="6872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34220E"/>
                </a:solidFill>
                <a:effectLst/>
              </a:rPr>
              <a:t>Eucharist</a:t>
            </a:r>
          </a:p>
        </p:txBody>
      </p:sp>
      <p:pic>
        <p:nvPicPr>
          <p:cNvPr id="4" name="Content Placeholder 3" descr="communion-table--home-rotato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8594" y="1524000"/>
            <a:ext cx="7757406" cy="4776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rry image of a sun&#10;&#10;Description automatically generated">
            <a:extLst>
              <a:ext uri="{FF2B5EF4-FFF2-40B4-BE49-F238E27FC236}">
                <a16:creationId xmlns:a16="http://schemas.microsoft.com/office/drawing/2014/main" id="{0E22F2BF-0C69-4C70-598C-09AEAF71F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12217400" cy="6872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34220E"/>
                </a:solidFill>
                <a:effectLst/>
              </a:rPr>
              <a:t>The Table and Time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17639"/>
            <a:ext cx="5154000" cy="2352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Eucharist_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00838" y="3352801"/>
            <a:ext cx="3904763" cy="2932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heavenly banqu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45200" y="2560638"/>
            <a:ext cx="41656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rry image of a sun&#10;&#10;Description automatically generated">
            <a:extLst>
              <a:ext uri="{FF2B5EF4-FFF2-40B4-BE49-F238E27FC236}">
                <a16:creationId xmlns:a16="http://schemas.microsoft.com/office/drawing/2014/main" id="{489BE81A-4F75-1BD5-C5A8-CCAB10223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12217400" cy="6872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34220E"/>
                </a:solidFill>
                <a:effectLst/>
              </a:rPr>
              <a:t>The Lord’s Supper: A Memorial</a:t>
            </a:r>
          </a:p>
        </p:txBody>
      </p:sp>
      <p:pic>
        <p:nvPicPr>
          <p:cNvPr id="9" name="Content Placeholder 8" descr="A painting of a group of people around a table&#10;&#10;Description automatically generated">
            <a:extLst>
              <a:ext uri="{FF2B5EF4-FFF2-40B4-BE49-F238E27FC236}">
                <a16:creationId xmlns:a16="http://schemas.microsoft.com/office/drawing/2014/main" id="{A67FBBE2-784D-060F-624E-45E5BF8BB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222" y="1905001"/>
            <a:ext cx="7343556" cy="3627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rry image of a sun&#10;&#10;Description automatically generated">
            <a:extLst>
              <a:ext uri="{FF2B5EF4-FFF2-40B4-BE49-F238E27FC236}">
                <a16:creationId xmlns:a16="http://schemas.microsoft.com/office/drawing/2014/main" id="{22C441AB-990D-E54B-FE6C-D5D738E14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12217400" cy="68722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030" y="1752600"/>
            <a:ext cx="10972800" cy="470916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4600" dirty="0">
                <a:solidFill>
                  <a:srgbClr val="34220E"/>
                </a:solidFill>
              </a:rPr>
              <a:t>Endless scenes of wonder rise</a:t>
            </a:r>
          </a:p>
          <a:p>
            <a:pPr>
              <a:buNone/>
            </a:pPr>
            <a:r>
              <a:rPr lang="en-US" sz="4600" dirty="0">
                <a:solidFill>
                  <a:srgbClr val="34220E"/>
                </a:solidFill>
              </a:rPr>
              <a:t>With that mysterious tree,</a:t>
            </a:r>
          </a:p>
          <a:p>
            <a:pPr>
              <a:buNone/>
            </a:pPr>
            <a:r>
              <a:rPr lang="en-US" sz="4600" dirty="0">
                <a:solidFill>
                  <a:srgbClr val="34220E"/>
                </a:solidFill>
              </a:rPr>
              <a:t>Crucified before our eyes</a:t>
            </a:r>
          </a:p>
          <a:p>
            <a:pPr>
              <a:buNone/>
            </a:pPr>
            <a:r>
              <a:rPr lang="en-US" sz="4600" dirty="0">
                <a:solidFill>
                  <a:srgbClr val="34220E"/>
                </a:solidFill>
              </a:rPr>
              <a:t>Where we our Maker see:</a:t>
            </a:r>
          </a:p>
          <a:p>
            <a:pPr>
              <a:buNone/>
            </a:pPr>
            <a:r>
              <a:rPr lang="en-US" sz="4600" dirty="0">
                <a:solidFill>
                  <a:srgbClr val="34220E"/>
                </a:solidFill>
              </a:rPr>
              <a:t>Jesus, Lord, what hast Thou done?</a:t>
            </a:r>
          </a:p>
          <a:p>
            <a:pPr>
              <a:buNone/>
            </a:pPr>
            <a:r>
              <a:rPr lang="en-US" sz="4600" dirty="0">
                <a:solidFill>
                  <a:srgbClr val="34220E"/>
                </a:solidFill>
              </a:rPr>
              <a:t>Publish we the death Divine,</a:t>
            </a:r>
          </a:p>
          <a:p>
            <a:pPr>
              <a:buNone/>
            </a:pPr>
            <a:r>
              <a:rPr lang="en-US" sz="4600" dirty="0">
                <a:solidFill>
                  <a:srgbClr val="34220E"/>
                </a:solidFill>
              </a:rPr>
              <a:t>Stop, and gaze, and fall, and own</a:t>
            </a:r>
          </a:p>
          <a:p>
            <a:pPr>
              <a:buNone/>
            </a:pPr>
            <a:r>
              <a:rPr lang="en-US" sz="4600" dirty="0">
                <a:solidFill>
                  <a:srgbClr val="34220E"/>
                </a:solidFill>
              </a:rPr>
              <a:t>Was never love like Thine!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>
              <a:buNone/>
            </a:pPr>
            <a:r>
              <a:rPr lang="en-US" dirty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13833138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rry image of a sun&#10;&#10;Description automatically generated">
            <a:extLst>
              <a:ext uri="{FF2B5EF4-FFF2-40B4-BE49-F238E27FC236}">
                <a16:creationId xmlns:a16="http://schemas.microsoft.com/office/drawing/2014/main" id="{907B1679-3251-000B-8D00-05FB95075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12217400" cy="68722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10972800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rgbClr val="34220E"/>
                </a:solidFill>
              </a:rPr>
              <a:t>Never love nor sorrow was</a:t>
            </a:r>
          </a:p>
          <a:p>
            <a:pPr>
              <a:buNone/>
            </a:pPr>
            <a:r>
              <a:rPr lang="en-US" dirty="0">
                <a:solidFill>
                  <a:srgbClr val="34220E"/>
                </a:solidFill>
              </a:rPr>
              <a:t>Like that my Jesus showed;</a:t>
            </a:r>
          </a:p>
          <a:p>
            <a:pPr>
              <a:buNone/>
            </a:pPr>
            <a:r>
              <a:rPr lang="en-US" dirty="0">
                <a:solidFill>
                  <a:srgbClr val="34220E"/>
                </a:solidFill>
              </a:rPr>
              <a:t>See Him stretched on yonder cross,</a:t>
            </a:r>
          </a:p>
          <a:p>
            <a:pPr>
              <a:buNone/>
            </a:pPr>
            <a:r>
              <a:rPr lang="en-US" dirty="0">
                <a:solidFill>
                  <a:srgbClr val="34220E"/>
                </a:solidFill>
              </a:rPr>
              <a:t>And crushed beneath the load!</a:t>
            </a:r>
          </a:p>
          <a:p>
            <a:pPr>
              <a:buNone/>
            </a:pPr>
            <a:r>
              <a:rPr lang="en-US" dirty="0">
                <a:solidFill>
                  <a:srgbClr val="34220E"/>
                </a:solidFill>
              </a:rPr>
              <a:t>Now discern the Deity,</a:t>
            </a:r>
          </a:p>
          <a:p>
            <a:pPr>
              <a:buNone/>
            </a:pPr>
            <a:r>
              <a:rPr lang="en-US" dirty="0">
                <a:solidFill>
                  <a:srgbClr val="34220E"/>
                </a:solidFill>
              </a:rPr>
              <a:t>Now His heavenly birth declare;</a:t>
            </a:r>
          </a:p>
          <a:p>
            <a:pPr>
              <a:buNone/>
            </a:pPr>
            <a:r>
              <a:rPr lang="en-US" dirty="0">
                <a:solidFill>
                  <a:srgbClr val="34220E"/>
                </a:solidFill>
              </a:rPr>
              <a:t>Faith cries out, </a:t>
            </a:r>
            <a:r>
              <a:rPr lang="en-US" dirty="0" err="1">
                <a:solidFill>
                  <a:srgbClr val="34220E"/>
                </a:solidFill>
              </a:rPr>
              <a:t>’Tis</a:t>
            </a:r>
            <a:r>
              <a:rPr lang="en-US" dirty="0">
                <a:solidFill>
                  <a:srgbClr val="34220E"/>
                </a:solidFill>
              </a:rPr>
              <a:t> He, ’tis He,</a:t>
            </a:r>
          </a:p>
          <a:p>
            <a:pPr>
              <a:buNone/>
            </a:pPr>
            <a:r>
              <a:rPr lang="en-US" dirty="0">
                <a:solidFill>
                  <a:srgbClr val="34220E"/>
                </a:solidFill>
              </a:rPr>
              <a:t>My God, that suffers there!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412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rry image of a sun&#10;&#10;Description automatically generated">
            <a:extLst>
              <a:ext uri="{FF2B5EF4-FFF2-40B4-BE49-F238E27FC236}">
                <a16:creationId xmlns:a16="http://schemas.microsoft.com/office/drawing/2014/main" id="{63E394E9-82F7-0543-2861-F2EC0E345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12217400" cy="6872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34220E"/>
                </a:solidFill>
                <a:effectLst/>
              </a:rPr>
              <a:t>Augustine’s Restless Heart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582" y="1600201"/>
            <a:ext cx="332583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4267200" cy="4525963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en-US" sz="1600" dirty="0"/>
          </a:p>
          <a:p>
            <a:pPr marL="137160" indent="0" algn="ctr">
              <a:buNone/>
            </a:pPr>
            <a:r>
              <a:rPr lang="en-US" sz="4000" dirty="0">
                <a:solidFill>
                  <a:srgbClr val="34220E"/>
                </a:solidFill>
              </a:rPr>
              <a:t>“You have made us for yourself, and our hearts are restless until   they find their rest in You.”</a:t>
            </a:r>
          </a:p>
        </p:txBody>
      </p:sp>
    </p:spTree>
    <p:extLst>
      <p:ext uri="{BB962C8B-B14F-4D97-AF65-F5344CB8AC3E}">
        <p14:creationId xmlns:p14="http://schemas.microsoft.com/office/powerpoint/2010/main" val="376556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rry image of a sun&#10;&#10;Description automatically generated">
            <a:extLst>
              <a:ext uri="{FF2B5EF4-FFF2-40B4-BE49-F238E27FC236}">
                <a16:creationId xmlns:a16="http://schemas.microsoft.com/office/drawing/2014/main" id="{02D109DB-BEE9-CD46-29E5-090817B90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12217400" cy="6872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34220E"/>
                </a:solidFill>
                <a:effectLst/>
              </a:rPr>
              <a:t>Eucharist: A Celebration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				</a:t>
            </a:r>
          </a:p>
        </p:txBody>
      </p:sp>
      <p:pic>
        <p:nvPicPr>
          <p:cNvPr id="6" name="Picture 5" descr="eucharistic worshi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1371601"/>
            <a:ext cx="7467600" cy="5011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rry image of a sun&#10;&#10;Description automatically generated">
            <a:extLst>
              <a:ext uri="{FF2B5EF4-FFF2-40B4-BE49-F238E27FC236}">
                <a16:creationId xmlns:a16="http://schemas.microsoft.com/office/drawing/2014/main" id="{1A33AAF9-DFA1-A261-58B5-4AA4B22F6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12217400" cy="68722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030" y="1310640"/>
            <a:ext cx="10972800" cy="55473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800" dirty="0">
                <a:solidFill>
                  <a:srgbClr val="34220E"/>
                </a:solidFill>
              </a:rPr>
              <a:t>Jesu, we thus obey</a:t>
            </a:r>
          </a:p>
          <a:p>
            <a:pPr>
              <a:buNone/>
            </a:pPr>
            <a:r>
              <a:rPr lang="en-US" sz="3800" dirty="0">
                <a:solidFill>
                  <a:srgbClr val="34220E"/>
                </a:solidFill>
              </a:rPr>
              <a:t>Thy last and kindest word,</a:t>
            </a:r>
          </a:p>
          <a:p>
            <a:pPr>
              <a:buNone/>
            </a:pPr>
            <a:r>
              <a:rPr lang="en-US" sz="3800" dirty="0">
                <a:solidFill>
                  <a:srgbClr val="34220E"/>
                </a:solidFill>
              </a:rPr>
              <a:t>Here in Thine own appointed way</a:t>
            </a:r>
          </a:p>
          <a:p>
            <a:pPr>
              <a:buNone/>
            </a:pPr>
            <a:r>
              <a:rPr lang="en-US" sz="3800" dirty="0">
                <a:solidFill>
                  <a:srgbClr val="34220E"/>
                </a:solidFill>
              </a:rPr>
              <a:t>We come to meet our Lord:</a:t>
            </a:r>
          </a:p>
          <a:p>
            <a:pPr>
              <a:buNone/>
            </a:pPr>
            <a:r>
              <a:rPr lang="en-US" sz="3800" dirty="0">
                <a:solidFill>
                  <a:srgbClr val="34220E"/>
                </a:solidFill>
              </a:rPr>
              <a:t>The way Thou has enjoined</a:t>
            </a:r>
          </a:p>
          <a:p>
            <a:pPr>
              <a:buNone/>
            </a:pPr>
            <a:r>
              <a:rPr lang="en-US" sz="3800" dirty="0">
                <a:solidFill>
                  <a:srgbClr val="34220E"/>
                </a:solidFill>
              </a:rPr>
              <a:t>Thou wilt therein appear;</a:t>
            </a:r>
          </a:p>
          <a:p>
            <a:pPr>
              <a:buNone/>
            </a:pPr>
            <a:r>
              <a:rPr lang="en-US" sz="3800" dirty="0">
                <a:solidFill>
                  <a:srgbClr val="34220E"/>
                </a:solidFill>
              </a:rPr>
              <a:t>We come with confidence to find</a:t>
            </a:r>
          </a:p>
          <a:p>
            <a:pPr>
              <a:buNone/>
            </a:pPr>
            <a:r>
              <a:rPr lang="en-US" sz="3800" dirty="0">
                <a:solidFill>
                  <a:srgbClr val="34220E"/>
                </a:solidFill>
              </a:rPr>
              <a:t>Thy special presence here.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/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21276235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rry image of a sun&#10;&#10;Description automatically generated">
            <a:extLst>
              <a:ext uri="{FF2B5EF4-FFF2-40B4-BE49-F238E27FC236}">
                <a16:creationId xmlns:a16="http://schemas.microsoft.com/office/drawing/2014/main" id="{B58EE423-AB6D-D55C-E5F4-F47753457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12217400" cy="68722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10972800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rgbClr val="34220E"/>
                </a:solidFill>
              </a:rPr>
              <a:t>Our hearts we open wide,</a:t>
            </a:r>
          </a:p>
          <a:p>
            <a:pPr>
              <a:buNone/>
            </a:pPr>
            <a:r>
              <a:rPr lang="en-US" dirty="0">
                <a:solidFill>
                  <a:srgbClr val="34220E"/>
                </a:solidFill>
              </a:rPr>
              <a:t>To make the Savior room;</a:t>
            </a:r>
          </a:p>
          <a:p>
            <a:pPr>
              <a:buNone/>
            </a:pPr>
            <a:r>
              <a:rPr lang="en-US" dirty="0">
                <a:solidFill>
                  <a:srgbClr val="34220E"/>
                </a:solidFill>
              </a:rPr>
              <a:t>And lo! the Lamb, the Crucified,</a:t>
            </a:r>
          </a:p>
          <a:p>
            <a:pPr>
              <a:buNone/>
            </a:pPr>
            <a:r>
              <a:rPr lang="en-US" dirty="0">
                <a:solidFill>
                  <a:srgbClr val="34220E"/>
                </a:solidFill>
              </a:rPr>
              <a:t>The sinner’s Friend, is come!</a:t>
            </a:r>
          </a:p>
          <a:p>
            <a:pPr>
              <a:buNone/>
            </a:pPr>
            <a:r>
              <a:rPr lang="en-US" dirty="0">
                <a:solidFill>
                  <a:srgbClr val="34220E"/>
                </a:solidFill>
              </a:rPr>
              <a:t>His presence makes the feast;</a:t>
            </a:r>
          </a:p>
          <a:p>
            <a:pPr>
              <a:buNone/>
            </a:pPr>
            <a:r>
              <a:rPr lang="en-US" dirty="0">
                <a:solidFill>
                  <a:srgbClr val="34220E"/>
                </a:solidFill>
              </a:rPr>
              <a:t>And now our bosoms feel</a:t>
            </a:r>
          </a:p>
          <a:p>
            <a:pPr>
              <a:buNone/>
            </a:pPr>
            <a:r>
              <a:rPr lang="en-US" dirty="0">
                <a:solidFill>
                  <a:srgbClr val="34220E"/>
                </a:solidFill>
              </a:rPr>
              <a:t>The glory not to be expressed,</a:t>
            </a:r>
          </a:p>
          <a:p>
            <a:pPr>
              <a:buNone/>
            </a:pPr>
            <a:r>
              <a:rPr lang="en-US" dirty="0">
                <a:solidFill>
                  <a:srgbClr val="34220E"/>
                </a:solidFill>
              </a:rPr>
              <a:t>The joy unspeakable.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078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rry image of a sun&#10;&#10;Description automatically generated">
            <a:extLst>
              <a:ext uri="{FF2B5EF4-FFF2-40B4-BE49-F238E27FC236}">
                <a16:creationId xmlns:a16="http://schemas.microsoft.com/office/drawing/2014/main" id="{24C3F58F-3D8D-6C1A-FC65-FE41C5C5F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12217400" cy="6872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34220E"/>
                </a:solidFill>
                <a:effectLst/>
              </a:rPr>
              <a:t>Holy Communion: A Pledge</a:t>
            </a:r>
          </a:p>
        </p:txBody>
      </p:sp>
      <p:pic>
        <p:nvPicPr>
          <p:cNvPr id="16" name="Content Placeholder 15" descr="Florida beach sunse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56984" y="1600201"/>
            <a:ext cx="6278033" cy="470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rry image of a sun&#10;&#10;Description automatically generated">
            <a:extLst>
              <a:ext uri="{FF2B5EF4-FFF2-40B4-BE49-F238E27FC236}">
                <a16:creationId xmlns:a16="http://schemas.microsoft.com/office/drawing/2014/main" id="{0C538398-E6E0-4873-3F8E-CC77E4C67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12217400" cy="68722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503234"/>
            <a:ext cx="8229600" cy="580612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>
                <a:solidFill>
                  <a:srgbClr val="34220E"/>
                </a:solidFill>
                <a:latin typeface="Aptos" panose="020B0004020202020204" pitchFamily="34" charset="0"/>
              </a:rPr>
              <a:t>How glorious is the life above,</a:t>
            </a:r>
          </a:p>
          <a:p>
            <a:pPr>
              <a:buNone/>
            </a:pPr>
            <a:r>
              <a:rPr lang="en-US" sz="3200" dirty="0">
                <a:solidFill>
                  <a:srgbClr val="34220E"/>
                </a:solidFill>
                <a:latin typeface="Aptos" panose="020B0004020202020204" pitchFamily="34" charset="0"/>
              </a:rPr>
              <a:t>Which in this ordinance we </a:t>
            </a:r>
            <a:r>
              <a:rPr lang="en-US" sz="3200" i="1" dirty="0">
                <a:solidFill>
                  <a:srgbClr val="34220E"/>
                </a:solidFill>
                <a:latin typeface="Aptos" panose="020B0004020202020204" pitchFamily="34" charset="0"/>
              </a:rPr>
              <a:t>taste</a:t>
            </a:r>
            <a:r>
              <a:rPr lang="en-US" sz="3200" dirty="0">
                <a:solidFill>
                  <a:srgbClr val="34220E"/>
                </a:solidFill>
                <a:latin typeface="Aptos" panose="020B0004020202020204" pitchFamily="34" charset="0"/>
              </a:rPr>
              <a:t>;</a:t>
            </a:r>
          </a:p>
          <a:p>
            <a:pPr>
              <a:buNone/>
            </a:pPr>
            <a:r>
              <a:rPr lang="en-US" sz="3200" dirty="0">
                <a:solidFill>
                  <a:srgbClr val="34220E"/>
                </a:solidFill>
                <a:latin typeface="Aptos" panose="020B0004020202020204" pitchFamily="34" charset="0"/>
              </a:rPr>
              <a:t>That </a:t>
            </a:r>
            <a:r>
              <a:rPr lang="en-US" sz="3200" dirty="0" err="1">
                <a:solidFill>
                  <a:srgbClr val="34220E"/>
                </a:solidFill>
                <a:latin typeface="Aptos" panose="020B0004020202020204" pitchFamily="34" charset="0"/>
              </a:rPr>
              <a:t>fulness</a:t>
            </a:r>
            <a:r>
              <a:rPr lang="en-US" sz="3200" dirty="0">
                <a:solidFill>
                  <a:srgbClr val="34220E"/>
                </a:solidFill>
                <a:latin typeface="Aptos" panose="020B0004020202020204" pitchFamily="34" charset="0"/>
              </a:rPr>
              <a:t> of celestial love,</a:t>
            </a:r>
          </a:p>
          <a:p>
            <a:pPr>
              <a:buNone/>
            </a:pPr>
            <a:r>
              <a:rPr lang="en-US" sz="3200" dirty="0">
                <a:solidFill>
                  <a:srgbClr val="34220E"/>
                </a:solidFill>
                <a:latin typeface="Aptos" panose="020B0004020202020204" pitchFamily="34" charset="0"/>
              </a:rPr>
              <a:t>That joy which shall for ever last!</a:t>
            </a:r>
          </a:p>
          <a:p>
            <a:pPr>
              <a:buNone/>
            </a:pPr>
            <a:endParaRPr lang="en-US" sz="3200" dirty="0">
              <a:solidFill>
                <a:srgbClr val="34220E"/>
              </a:solidFill>
              <a:latin typeface="Aptos" panose="020B0004020202020204" pitchFamily="34" charset="0"/>
            </a:endParaRPr>
          </a:p>
          <a:p>
            <a:pPr>
              <a:buNone/>
            </a:pPr>
            <a:r>
              <a:rPr lang="en-US" sz="3200" dirty="0">
                <a:solidFill>
                  <a:srgbClr val="34220E"/>
                </a:solidFill>
                <a:latin typeface="Aptos" panose="020B0004020202020204" pitchFamily="34" charset="0"/>
              </a:rPr>
              <a:t>The light of life eternal darts</a:t>
            </a:r>
          </a:p>
          <a:p>
            <a:pPr>
              <a:buNone/>
            </a:pPr>
            <a:r>
              <a:rPr lang="en-US" sz="3200" dirty="0">
                <a:solidFill>
                  <a:srgbClr val="34220E"/>
                </a:solidFill>
                <a:latin typeface="Aptos" panose="020B0004020202020204" pitchFamily="34" charset="0"/>
              </a:rPr>
              <a:t>Into our souls a dazzling ray,</a:t>
            </a:r>
          </a:p>
          <a:p>
            <a:pPr>
              <a:buNone/>
            </a:pPr>
            <a:r>
              <a:rPr lang="en-US" sz="3200" dirty="0">
                <a:solidFill>
                  <a:srgbClr val="34220E"/>
                </a:solidFill>
                <a:latin typeface="Aptos" panose="020B0004020202020204" pitchFamily="34" charset="0"/>
              </a:rPr>
              <a:t>A drop of heaven </a:t>
            </a:r>
            <a:r>
              <a:rPr lang="en-US" sz="3200" dirty="0" err="1">
                <a:solidFill>
                  <a:srgbClr val="34220E"/>
                </a:solidFill>
                <a:latin typeface="Aptos" panose="020B0004020202020204" pitchFamily="34" charset="0"/>
              </a:rPr>
              <a:t>o’erflows</a:t>
            </a:r>
            <a:r>
              <a:rPr lang="en-US" sz="3200" dirty="0">
                <a:solidFill>
                  <a:srgbClr val="34220E"/>
                </a:solidFill>
                <a:latin typeface="Aptos" panose="020B0004020202020204" pitchFamily="34" charset="0"/>
              </a:rPr>
              <a:t> our hearts,</a:t>
            </a:r>
          </a:p>
          <a:p>
            <a:pPr>
              <a:buNone/>
            </a:pPr>
            <a:r>
              <a:rPr lang="en-US" sz="3200" dirty="0">
                <a:solidFill>
                  <a:srgbClr val="34220E"/>
                </a:solidFill>
                <a:latin typeface="Aptos" panose="020B0004020202020204" pitchFamily="34" charset="0"/>
              </a:rPr>
              <a:t>And deluges the house of clay.</a:t>
            </a:r>
          </a:p>
          <a:p>
            <a:pPr>
              <a:buNone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>
              <a:buNone/>
            </a:pPr>
            <a:r>
              <a:rPr lang="en-US" sz="3200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8060086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rry image of a sun&#10;&#10;Description automatically generated">
            <a:extLst>
              <a:ext uri="{FF2B5EF4-FFF2-40B4-BE49-F238E27FC236}">
                <a16:creationId xmlns:a16="http://schemas.microsoft.com/office/drawing/2014/main" id="{B94CC3AB-CF2E-4BFF-3E1D-0E2F347A4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12217400" cy="68722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030" y="2057400"/>
            <a:ext cx="10972800" cy="2819400"/>
          </a:xfrm>
        </p:spPr>
        <p:txBody>
          <a:bodyPr/>
          <a:lstStyle/>
          <a:p>
            <a:pPr>
              <a:buNone/>
            </a:pPr>
            <a:r>
              <a:rPr lang="en-US" sz="3200" dirty="0">
                <a:solidFill>
                  <a:srgbClr val="34220E"/>
                </a:solidFill>
                <a:latin typeface="Aptos" panose="020B0004020202020204" pitchFamily="34" charset="0"/>
              </a:rPr>
              <a:t>Sure pledge of ecstasies unknown</a:t>
            </a:r>
          </a:p>
          <a:p>
            <a:pPr>
              <a:buNone/>
            </a:pPr>
            <a:r>
              <a:rPr lang="en-US" sz="3200" dirty="0">
                <a:solidFill>
                  <a:srgbClr val="34220E"/>
                </a:solidFill>
                <a:latin typeface="Aptos" panose="020B0004020202020204" pitchFamily="34" charset="0"/>
              </a:rPr>
              <a:t>Shall this Divine communion be;</a:t>
            </a:r>
          </a:p>
          <a:p>
            <a:pPr>
              <a:buNone/>
            </a:pPr>
            <a:r>
              <a:rPr lang="en-US" sz="3200" dirty="0">
                <a:solidFill>
                  <a:srgbClr val="34220E"/>
                </a:solidFill>
                <a:latin typeface="Aptos" panose="020B0004020202020204" pitchFamily="34" charset="0"/>
              </a:rPr>
              <a:t>The ray shall rise into a sun,</a:t>
            </a:r>
          </a:p>
          <a:p>
            <a:pPr>
              <a:buNone/>
            </a:pPr>
            <a:r>
              <a:rPr lang="en-US" sz="3200" dirty="0">
                <a:solidFill>
                  <a:srgbClr val="34220E"/>
                </a:solidFill>
                <a:latin typeface="Aptos" panose="020B0004020202020204" pitchFamily="34" charset="0"/>
              </a:rPr>
              <a:t>The drop shall swell into a sea.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5376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rry image of a sun&#10;&#10;Description automatically generated">
            <a:extLst>
              <a:ext uri="{FF2B5EF4-FFF2-40B4-BE49-F238E27FC236}">
                <a16:creationId xmlns:a16="http://schemas.microsoft.com/office/drawing/2014/main" id="{AD07C89C-3DB9-A228-DB18-A2711F8ED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12217400" cy="6872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34220E"/>
                </a:solidFill>
                <a:effectLst/>
              </a:rPr>
              <a:t>From Table to Mission</a:t>
            </a:r>
          </a:p>
        </p:txBody>
      </p:sp>
      <p:pic>
        <p:nvPicPr>
          <p:cNvPr id="4" name="Content Placeholder 3" descr="feeding5thousan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62400" y="1655762"/>
            <a:ext cx="4267200" cy="459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rry image of a sun&#10;&#10;Description automatically generated">
            <a:extLst>
              <a:ext uri="{FF2B5EF4-FFF2-40B4-BE49-F238E27FC236}">
                <a16:creationId xmlns:a16="http://schemas.microsoft.com/office/drawing/2014/main" id="{FE1FD408-EA1D-2293-60EF-F768F5B24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12217400" cy="687228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9C0F48F-244A-1E6D-D863-A37EE0C9A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34220E"/>
                </a:solidFill>
                <a:effectLst/>
              </a:rPr>
              <a:t>The Vitality of Vocation</a:t>
            </a:r>
          </a:p>
        </p:txBody>
      </p:sp>
      <p:pic>
        <p:nvPicPr>
          <p:cNvPr id="8" name="Content Placeholder 7" descr="A person and children posing for a photo&#10;&#10;Description automatically generated">
            <a:extLst>
              <a:ext uri="{FF2B5EF4-FFF2-40B4-BE49-F238E27FC236}">
                <a16:creationId xmlns:a16="http://schemas.microsoft.com/office/drawing/2014/main" id="{1B1EEF43-27BD-906A-7AD6-440460B036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65" y="1600201"/>
            <a:ext cx="7434671" cy="4327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81412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rry image of a sun&#10;&#10;Description automatically generated">
            <a:extLst>
              <a:ext uri="{FF2B5EF4-FFF2-40B4-BE49-F238E27FC236}">
                <a16:creationId xmlns:a16="http://schemas.microsoft.com/office/drawing/2014/main" id="{03D13A5A-D05F-CA63-567B-F0B0E4962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12217400" cy="6872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34220E"/>
                </a:solidFill>
                <a:effectLst/>
              </a:rPr>
              <a:t>Rediscovering a Mission-Church</a:t>
            </a:r>
          </a:p>
        </p:txBody>
      </p:sp>
      <p:pic>
        <p:nvPicPr>
          <p:cNvPr id="12" name="Content Placeholder 11" descr="john wesley epworth marke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08812" y="1752600"/>
            <a:ext cx="4873188" cy="4147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48660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rry image of a sun&#10;&#10;Description automatically generated">
            <a:extLst>
              <a:ext uri="{FF2B5EF4-FFF2-40B4-BE49-F238E27FC236}">
                <a16:creationId xmlns:a16="http://schemas.microsoft.com/office/drawing/2014/main" id="{5DF4775D-CAE0-F0A7-3EA2-4417DB79F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12217400" cy="6872288"/>
          </a:xfrm>
          <a:prstGeom prst="rect">
            <a:avLst/>
          </a:prstGeom>
        </p:spPr>
      </p:pic>
      <p:pic>
        <p:nvPicPr>
          <p:cNvPr id="4" name="Content Placeholder 3" descr="hurricane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057400" y="381001"/>
            <a:ext cx="8050212" cy="6018213"/>
          </a:xfrm>
        </p:spPr>
      </p:pic>
    </p:spTree>
    <p:extLst>
      <p:ext uri="{BB962C8B-B14F-4D97-AF65-F5344CB8AC3E}">
        <p14:creationId xmlns:p14="http://schemas.microsoft.com/office/powerpoint/2010/main" val="212970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rry image of a sun&#10;&#10;Description automatically generated">
            <a:extLst>
              <a:ext uri="{FF2B5EF4-FFF2-40B4-BE49-F238E27FC236}">
                <a16:creationId xmlns:a16="http://schemas.microsoft.com/office/drawing/2014/main" id="{4C4B24A1-5A31-20D1-F12B-167197A0F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12217400" cy="6872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3253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34220E"/>
                </a:solidFill>
                <a:effectLst/>
              </a:rPr>
              <a:t>Refreshed Church </a:t>
            </a:r>
            <a:br>
              <a:rPr lang="en-US" dirty="0">
                <a:solidFill>
                  <a:srgbClr val="34220E"/>
                </a:solidFill>
                <a:effectLst/>
              </a:rPr>
            </a:br>
            <a:r>
              <a:rPr lang="en-US" dirty="0">
                <a:solidFill>
                  <a:srgbClr val="34220E"/>
                </a:solidFill>
                <a:effectLst/>
              </a:rPr>
              <a:t>with Two Brothers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0" y="1600201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>
                <a:solidFill>
                  <a:srgbClr val="34220E"/>
                </a:solidFill>
              </a:rPr>
              <a:t>John Wesley </a:t>
            </a:r>
          </a:p>
          <a:p>
            <a:pPr>
              <a:buNone/>
            </a:pPr>
            <a:r>
              <a:rPr lang="en-US" sz="3600" dirty="0">
                <a:solidFill>
                  <a:srgbClr val="34220E"/>
                </a:solidFill>
              </a:rPr>
              <a:t>Anglican preacher</a:t>
            </a:r>
          </a:p>
          <a:p>
            <a:pPr>
              <a:buNone/>
            </a:pPr>
            <a:endParaRPr lang="en-US" sz="3600" dirty="0">
              <a:solidFill>
                <a:srgbClr val="34220E"/>
              </a:solidFill>
            </a:endParaRPr>
          </a:p>
          <a:p>
            <a:pPr>
              <a:buNone/>
            </a:pPr>
            <a:endParaRPr lang="en-US" sz="3600" dirty="0">
              <a:solidFill>
                <a:srgbClr val="34220E"/>
              </a:solidFill>
            </a:endParaRPr>
          </a:p>
          <a:p>
            <a:pPr>
              <a:buNone/>
            </a:pPr>
            <a:r>
              <a:rPr lang="en-US" sz="3600" dirty="0">
                <a:solidFill>
                  <a:srgbClr val="34220E"/>
                </a:solidFill>
              </a:rPr>
              <a:t>						</a:t>
            </a:r>
          </a:p>
          <a:p>
            <a:pPr>
              <a:buNone/>
            </a:pPr>
            <a:r>
              <a:rPr lang="en-US" sz="3600" dirty="0">
                <a:solidFill>
                  <a:srgbClr val="34220E"/>
                </a:solidFill>
              </a:rPr>
              <a:t>					  Charles Wesley</a:t>
            </a:r>
          </a:p>
          <a:p>
            <a:pPr>
              <a:buNone/>
            </a:pPr>
            <a:r>
              <a:rPr lang="en-US" sz="3600" dirty="0">
                <a:solidFill>
                  <a:srgbClr val="34220E"/>
                </a:solidFill>
              </a:rPr>
              <a:t>					    Anglican poet</a:t>
            </a:r>
          </a:p>
        </p:txBody>
      </p:sp>
      <p:pic>
        <p:nvPicPr>
          <p:cNvPr id="7" name="Content Placeholder 7" descr="John Wesley Statue.jpg">
            <a:extLst>
              <a:ext uri="{FF2B5EF4-FFF2-40B4-BE49-F238E27FC236}">
                <a16:creationId xmlns:a16="http://schemas.microsoft.com/office/drawing/2014/main" id="{49DB7F29-A1D0-0BC9-8569-DAEF5F8C8D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13220" y="1585210"/>
            <a:ext cx="3497580" cy="291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3A811165-5984-320F-E2C2-6B3C45ECC8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211" y="3429001"/>
            <a:ext cx="3739525" cy="2804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423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rry image of a sun&#10;&#10;Description automatically generated">
            <a:extLst>
              <a:ext uri="{FF2B5EF4-FFF2-40B4-BE49-F238E27FC236}">
                <a16:creationId xmlns:a16="http://schemas.microsoft.com/office/drawing/2014/main" id="{E4C00B5F-8980-7715-3195-A4E637AD4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12217400" cy="68722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C3044-3566-C700-4E56-F42EA728A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5013960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600" kern="100" dirty="0">
                <a:solidFill>
                  <a:srgbClr val="34220E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love is all my wish,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600" kern="100" dirty="0">
                <a:solidFill>
                  <a:srgbClr val="34220E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only live for this: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600" kern="100" dirty="0">
                <a:solidFill>
                  <a:srgbClr val="34220E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Grant me, Lord, my heart’s desire,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600" kern="100" dirty="0">
                <a:solidFill>
                  <a:srgbClr val="34220E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There by faith for ever dwell: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600" kern="100" dirty="0">
                <a:solidFill>
                  <a:srgbClr val="34220E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I always will require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600" kern="100" dirty="0">
                <a:solidFill>
                  <a:srgbClr val="34220E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Thee and only thee to feel.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3600" kern="100" dirty="0">
              <a:solidFill>
                <a:srgbClr val="34220E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i="1" kern="100" dirty="0">
                <a:solidFill>
                  <a:srgbClr val="34220E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(Sung to the tune of Rock of Ages)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3820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rry image of a sun&#10;&#10;Description automatically generated">
            <a:extLst>
              <a:ext uri="{FF2B5EF4-FFF2-40B4-BE49-F238E27FC236}">
                <a16:creationId xmlns:a16="http://schemas.microsoft.com/office/drawing/2014/main" id="{7915FDAF-0919-6FD0-7A3E-DA08E8D4A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12217400" cy="68722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08672-4250-57DF-EB76-82530913F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030" y="1143000"/>
            <a:ext cx="10972800" cy="5394960"/>
          </a:xfrm>
        </p:spPr>
        <p:txBody>
          <a:bodyPr/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600" kern="100" dirty="0">
                <a:solidFill>
                  <a:srgbClr val="34220E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Thy </a:t>
            </a:r>
            <a:r>
              <a:rPr lang="en-US" sz="3600" kern="100" dirty="0" err="1">
                <a:solidFill>
                  <a:srgbClr val="34220E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pow’r</a:t>
            </a:r>
            <a:r>
              <a:rPr lang="en-US" sz="3600" kern="100" dirty="0">
                <a:solidFill>
                  <a:srgbClr val="34220E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 pant to prove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600" kern="100" dirty="0">
                <a:solidFill>
                  <a:srgbClr val="34220E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Rooted and fixed in love,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600" kern="100" dirty="0">
                <a:solidFill>
                  <a:srgbClr val="34220E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Strengthened by thy Spirit’s might,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600" kern="100" dirty="0">
                <a:solidFill>
                  <a:srgbClr val="34220E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Wise to fathom things divine,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600" kern="100" dirty="0">
                <a:solidFill>
                  <a:srgbClr val="34220E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the length and breadth and height,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600" kern="100" dirty="0">
                <a:solidFill>
                  <a:srgbClr val="34220E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the depth of love like thine.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2833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rry image of a sun&#10;&#10;Description automatically generated">
            <a:extLst>
              <a:ext uri="{FF2B5EF4-FFF2-40B4-BE49-F238E27FC236}">
                <a16:creationId xmlns:a16="http://schemas.microsoft.com/office/drawing/2014/main" id="{18862F92-DAEF-CD31-1BD2-8077558BE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12217400" cy="68722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941E-6E1F-FE60-BEAB-A9B06E7DE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030" y="914400"/>
            <a:ext cx="10972800" cy="4709160"/>
          </a:xfrm>
        </p:spPr>
        <p:txBody>
          <a:bodyPr/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600" kern="100" dirty="0">
                <a:solidFill>
                  <a:srgbClr val="34220E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Ah! Give me this to know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600" kern="100" dirty="0">
                <a:solidFill>
                  <a:srgbClr val="34220E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all thy saints below.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600" kern="100" dirty="0">
                <a:solidFill>
                  <a:srgbClr val="34220E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Swells my soul to compass thee,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600" kern="100" dirty="0">
                <a:solidFill>
                  <a:srgbClr val="34220E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Gasps in thee to live and move,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600" kern="100" dirty="0">
                <a:solidFill>
                  <a:srgbClr val="34220E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Filled with all the deity,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600" kern="100" dirty="0">
                <a:solidFill>
                  <a:srgbClr val="34220E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All immersed and lost in love!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3256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rry image of a sun&#10;&#10;Description automatically generated">
            <a:extLst>
              <a:ext uri="{FF2B5EF4-FFF2-40B4-BE49-F238E27FC236}">
                <a16:creationId xmlns:a16="http://schemas.microsoft.com/office/drawing/2014/main" id="{114A449B-F002-64A7-D179-24CE0748E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12217400" cy="6872288"/>
          </a:xfrm>
          <a:prstGeom prst="rect">
            <a:avLst/>
          </a:prstGeom>
        </p:spPr>
      </p:pic>
      <p:pic>
        <p:nvPicPr>
          <p:cNvPr id="5" name="Content Placeholder 4" descr="A painting of two people in a village&#10;&#10;Description automatically generated">
            <a:extLst>
              <a:ext uri="{FF2B5EF4-FFF2-40B4-BE49-F238E27FC236}">
                <a16:creationId xmlns:a16="http://schemas.microsoft.com/office/drawing/2014/main" id="{B1F619FE-8600-D9C1-A84E-13A138F4F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278" y="274639"/>
            <a:ext cx="6229445" cy="6229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2667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rry image of a sun&#10;&#10;Description automatically generated">
            <a:extLst>
              <a:ext uri="{FF2B5EF4-FFF2-40B4-BE49-F238E27FC236}">
                <a16:creationId xmlns:a16="http://schemas.microsoft.com/office/drawing/2014/main" id="{55CB067C-EBE9-CF80-2413-5D355A504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12217400" cy="6872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34220E"/>
                </a:solidFill>
                <a:effectLst/>
              </a:rPr>
              <a:t>Grace, Community, &amp; Vocation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137160" indent="0">
              <a:buNone/>
            </a:pPr>
            <a:r>
              <a:rPr lang="en-US" dirty="0">
                <a:solidFill>
                  <a:srgbClr val="34220E"/>
                </a:solidFill>
              </a:rPr>
              <a:t>          </a:t>
            </a:r>
            <a:r>
              <a:rPr lang="en-US" dirty="0">
                <a:solidFill>
                  <a:srgbClr val="342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Gift of Grace</a:t>
            </a:r>
          </a:p>
          <a:p>
            <a:endParaRPr lang="en-US" dirty="0">
              <a:solidFill>
                <a:srgbClr val="3422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rgbClr val="3422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>
              <a:buNone/>
            </a:pPr>
            <a:r>
              <a:rPr lang="en-US" dirty="0">
                <a:solidFill>
                  <a:srgbClr val="342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     The     Cultivation of  Community</a:t>
            </a:r>
          </a:p>
          <a:p>
            <a:endParaRPr lang="en-US" dirty="0">
              <a:solidFill>
                <a:srgbClr val="3422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>
              <a:buNone/>
            </a:pPr>
            <a:endParaRPr lang="en-US" dirty="0">
              <a:solidFill>
                <a:srgbClr val="3422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>
              <a:buNone/>
            </a:pPr>
            <a:r>
              <a:rPr lang="en-US" dirty="0">
                <a:solidFill>
                  <a:srgbClr val="342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The Vitality of Vocation</a:t>
            </a:r>
          </a:p>
          <a:p>
            <a:endParaRPr lang="en-US" dirty="0"/>
          </a:p>
        </p:txBody>
      </p:sp>
      <p:pic>
        <p:nvPicPr>
          <p:cNvPr id="4" name="Content Placeholder 5" descr="he qi woman at the we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155" y="1600200"/>
            <a:ext cx="1905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mall group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68910" y="3154680"/>
            <a:ext cx="21336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Content Placeholder 3" descr="mission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4754880"/>
            <a:ext cx="2590800" cy="1508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501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rry image of a sun&#10;&#10;Description automatically generated">
            <a:extLst>
              <a:ext uri="{FF2B5EF4-FFF2-40B4-BE49-F238E27FC236}">
                <a16:creationId xmlns:a16="http://schemas.microsoft.com/office/drawing/2014/main" id="{621DCE4D-7EB1-4D7A-21F3-3B8E7A5C9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12217400" cy="6872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34220E"/>
                </a:solidFill>
                <a:effectLst/>
              </a:rPr>
              <a:t>The Gift of Grace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16062"/>
            <a:ext cx="48768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6767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rry image of a sun&#10;&#10;Description automatically generated">
            <a:extLst>
              <a:ext uri="{FF2B5EF4-FFF2-40B4-BE49-F238E27FC236}">
                <a16:creationId xmlns:a16="http://schemas.microsoft.com/office/drawing/2014/main" id="{4FFA2D90-C740-6610-A217-85C409906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12217400" cy="6872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34220E"/>
                </a:solidFill>
                <a:effectLst/>
              </a:rPr>
              <a:t>The Foundation of Grace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	</a:t>
            </a:r>
          </a:p>
          <a:p>
            <a:pPr>
              <a:buNone/>
            </a:pPr>
            <a:r>
              <a:rPr lang="en-US" sz="3600" dirty="0">
                <a:solidFill>
                  <a:srgbClr val="342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shall I do my God to love?</a:t>
            </a:r>
          </a:p>
          <a:p>
            <a:pPr>
              <a:buNone/>
            </a:pPr>
            <a:r>
              <a:rPr lang="en-US" sz="3600" dirty="0">
                <a:solidFill>
                  <a:srgbClr val="342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loving God to praise</a:t>
            </a:r>
          </a:p>
          <a:p>
            <a:pPr>
              <a:buNone/>
            </a:pPr>
            <a:r>
              <a:rPr lang="en-US" sz="3600" dirty="0">
                <a:solidFill>
                  <a:srgbClr val="342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length, and breadth, and height to prove,</a:t>
            </a:r>
          </a:p>
          <a:p>
            <a:pPr>
              <a:buNone/>
            </a:pPr>
            <a:r>
              <a:rPr lang="en-US" sz="3600" dirty="0">
                <a:solidFill>
                  <a:srgbClr val="342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depth of sovereign grace?</a:t>
            </a:r>
          </a:p>
          <a:p>
            <a:pPr>
              <a:buNone/>
            </a:pPr>
            <a:endParaRPr lang="en-US" sz="3600" dirty="0">
              <a:solidFill>
                <a:srgbClr val="3422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en-US" i="1" dirty="0">
                <a:solidFill>
                  <a:srgbClr val="342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(Sung to the tune for Amazing Grace)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rry image of a sun&#10;&#10;Description automatically generated">
            <a:extLst>
              <a:ext uri="{FF2B5EF4-FFF2-40B4-BE49-F238E27FC236}">
                <a16:creationId xmlns:a16="http://schemas.microsoft.com/office/drawing/2014/main" id="{16848545-A930-D15B-7DD7-AEC21EF73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12217400" cy="68722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00200"/>
            <a:ext cx="8458200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	</a:t>
            </a:r>
          </a:p>
          <a:p>
            <a:pPr>
              <a:buNone/>
            </a:pPr>
            <a:r>
              <a:rPr lang="en-US" sz="3600" dirty="0">
                <a:solidFill>
                  <a:srgbClr val="342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sovereign grace to all extends,</a:t>
            </a:r>
          </a:p>
          <a:p>
            <a:pPr>
              <a:buNone/>
            </a:pPr>
            <a:r>
              <a:rPr lang="en-US" sz="3600" dirty="0">
                <a:solidFill>
                  <a:srgbClr val="342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Immense and unconfined;</a:t>
            </a:r>
          </a:p>
          <a:p>
            <a:pPr>
              <a:buNone/>
            </a:pPr>
            <a:r>
              <a:rPr lang="en-US" sz="3600" dirty="0">
                <a:solidFill>
                  <a:srgbClr val="342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age to age it never ends;</a:t>
            </a:r>
          </a:p>
          <a:p>
            <a:pPr>
              <a:buNone/>
            </a:pPr>
            <a:r>
              <a:rPr lang="en-US" sz="3600" dirty="0">
                <a:solidFill>
                  <a:srgbClr val="342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spans all humankind.</a:t>
            </a:r>
          </a:p>
          <a:p>
            <a:pPr>
              <a:buNone/>
            </a:pPr>
            <a:r>
              <a:rPr lang="en-US" dirty="0">
                <a:solidFill>
                  <a:srgbClr val="342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rry image of a sun&#10;&#10;Description automatically generated">
            <a:extLst>
              <a:ext uri="{FF2B5EF4-FFF2-40B4-BE49-F238E27FC236}">
                <a16:creationId xmlns:a16="http://schemas.microsoft.com/office/drawing/2014/main" id="{9AFBADEB-C857-05CE-9682-BEC076CFD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12217400" cy="68722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914400"/>
            <a:ext cx="7848600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	</a:t>
            </a:r>
          </a:p>
          <a:p>
            <a:pPr>
              <a:buNone/>
            </a:pPr>
            <a:r>
              <a:rPr lang="en-US" sz="3600" dirty="0">
                <a:solidFill>
                  <a:srgbClr val="342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Throughout the world </a:t>
            </a:r>
          </a:p>
          <a:p>
            <a:pPr>
              <a:buNone/>
            </a:pPr>
            <a:r>
              <a:rPr lang="en-US" sz="3600" dirty="0">
                <a:solidFill>
                  <a:srgbClr val="342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breadth is known,</a:t>
            </a:r>
          </a:p>
          <a:p>
            <a:pPr>
              <a:buNone/>
            </a:pPr>
            <a:r>
              <a:rPr lang="en-US" sz="3600" dirty="0">
                <a:solidFill>
                  <a:srgbClr val="342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Wide as infinity;</a:t>
            </a:r>
          </a:p>
          <a:p>
            <a:pPr>
              <a:buNone/>
            </a:pPr>
            <a:r>
              <a:rPr lang="en-US" sz="3600" dirty="0">
                <a:solidFill>
                  <a:srgbClr val="342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wide it never passed by one,</a:t>
            </a:r>
          </a:p>
          <a:p>
            <a:pPr>
              <a:buNone/>
            </a:pPr>
            <a:r>
              <a:rPr lang="en-US" sz="3600" dirty="0">
                <a:solidFill>
                  <a:srgbClr val="342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it had passed by me.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3CDCA52D6EAF46AB0A131D45847CB2" ma:contentTypeVersion="18" ma:contentTypeDescription="Create a new document." ma:contentTypeScope="" ma:versionID="36c3e56f4a74cb4c2220dc4aa05b4395">
  <xsd:schema xmlns:xsd="http://www.w3.org/2001/XMLSchema" xmlns:xs="http://www.w3.org/2001/XMLSchema" xmlns:p="http://schemas.microsoft.com/office/2006/metadata/properties" xmlns:ns2="3065f7d6-2bd0-45ef-abde-09685c539131" xmlns:ns3="06f2e3b4-e9f3-4034-8137-8f620c41aff8" targetNamespace="http://schemas.microsoft.com/office/2006/metadata/properties" ma:root="true" ma:fieldsID="8a229449603a59ceac247ba3a86a8674" ns2:_="" ns3:_="">
    <xsd:import namespace="3065f7d6-2bd0-45ef-abde-09685c539131"/>
    <xsd:import namespace="06f2e3b4-e9f3-4034-8137-8f620c41af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65f7d6-2bd0-45ef-abde-09685c5391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695a85b-a8e9-4312-809d-276f9d64c7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f2e3b4-e9f3-4034-8137-8f620c41aff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f16b0cf-c6ea-4205-a5b4-8966d76a482c}" ma:internalName="TaxCatchAll" ma:showField="CatchAllData" ma:web="06f2e3b4-e9f3-4034-8137-8f620c41af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065f7d6-2bd0-45ef-abde-09685c539131">
      <Terms xmlns="http://schemas.microsoft.com/office/infopath/2007/PartnerControls"/>
    </lcf76f155ced4ddcb4097134ff3c332f>
    <TaxCatchAll xmlns="06f2e3b4-e9f3-4034-8137-8f620c41aff8" xsi:nil="true"/>
  </documentManagement>
</p:properties>
</file>

<file path=customXml/itemProps1.xml><?xml version="1.0" encoding="utf-8"?>
<ds:datastoreItem xmlns:ds="http://schemas.openxmlformats.org/officeDocument/2006/customXml" ds:itemID="{F7CCDFD7-4F63-4D2D-94F7-E4C363EF6E2D}"/>
</file>

<file path=customXml/itemProps2.xml><?xml version="1.0" encoding="utf-8"?>
<ds:datastoreItem xmlns:ds="http://schemas.openxmlformats.org/officeDocument/2006/customXml" ds:itemID="{EADB51B6-69CF-4079-8EFD-D3D189B7603B}"/>
</file>

<file path=customXml/itemProps3.xml><?xml version="1.0" encoding="utf-8"?>
<ds:datastoreItem xmlns:ds="http://schemas.openxmlformats.org/officeDocument/2006/customXml" ds:itemID="{432116A8-C766-4AD1-A6B3-9C9BF7B05BD9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2730</TotalTime>
  <Words>983</Words>
  <Application>Microsoft Office PowerPoint</Application>
  <PresentationFormat>Widescreen</PresentationFormat>
  <Paragraphs>200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Aptos</vt:lpstr>
      <vt:lpstr>Book Antiqua</vt:lpstr>
      <vt:lpstr>Lucida Sans</vt:lpstr>
      <vt:lpstr>Times New Roman</vt:lpstr>
      <vt:lpstr>Wingdings</vt:lpstr>
      <vt:lpstr>Wingdings 2</vt:lpstr>
      <vt:lpstr>Wingdings 3</vt:lpstr>
      <vt:lpstr>Apex</vt:lpstr>
      <vt:lpstr>PowerPoint Presentation</vt:lpstr>
      <vt:lpstr>A Rediscovered Deep Connection</vt:lpstr>
      <vt:lpstr>Augustine’s Restless Heart</vt:lpstr>
      <vt:lpstr>Refreshed Church  with Two Brothers</vt:lpstr>
      <vt:lpstr>Grace, Community, &amp; Vocation</vt:lpstr>
      <vt:lpstr>The Gift of Grace</vt:lpstr>
      <vt:lpstr>The Foundation of Grace</vt:lpstr>
      <vt:lpstr>PowerPoint Presentation</vt:lpstr>
      <vt:lpstr>PowerPoint Presentation</vt:lpstr>
      <vt:lpstr>The Grace of Creation</vt:lpstr>
      <vt:lpstr>The Grace of Redemption</vt:lpstr>
      <vt:lpstr>The Four-Chapter Gospel</vt:lpstr>
      <vt:lpstr>The Cultivation of Community</vt:lpstr>
      <vt:lpstr>Community Shapes Practice/ Practice Defines Community</vt:lpstr>
      <vt:lpstr>PowerPoint Presentation</vt:lpstr>
      <vt:lpstr>Refreshed Spiritual Practices </vt:lpstr>
      <vt:lpstr>Works of Piety</vt:lpstr>
      <vt:lpstr>Prayer</vt:lpstr>
      <vt:lpstr>A Disciplined Life of Prayer</vt:lpstr>
      <vt:lpstr>PowerPoint Presentation</vt:lpstr>
      <vt:lpstr>To Sing is to Pray Twice</vt:lpstr>
      <vt:lpstr>Biblical Engagement</vt:lpstr>
      <vt:lpstr>PowerPoint Presentation</vt:lpstr>
      <vt:lpstr>The Power of the Word</vt:lpstr>
      <vt:lpstr>Eucharist</vt:lpstr>
      <vt:lpstr>The Table and Time</vt:lpstr>
      <vt:lpstr>The Lord’s Supper: A Memorial</vt:lpstr>
      <vt:lpstr>PowerPoint Presentation</vt:lpstr>
      <vt:lpstr>PowerPoint Presentation</vt:lpstr>
      <vt:lpstr>Eucharist: A Celebration</vt:lpstr>
      <vt:lpstr>PowerPoint Presentation</vt:lpstr>
      <vt:lpstr>PowerPoint Presentation</vt:lpstr>
      <vt:lpstr>Holy Communion: A Pledge</vt:lpstr>
      <vt:lpstr>PowerPoint Presentation</vt:lpstr>
      <vt:lpstr>PowerPoint Presentation</vt:lpstr>
      <vt:lpstr>From Table to Mission</vt:lpstr>
      <vt:lpstr>The Vitality of Vocation</vt:lpstr>
      <vt:lpstr>Rediscovering a Mission-Church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Ashland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Guidelines for Wesleyan Theology</dc:title>
  <dc:creator>Information Technology</dc:creator>
  <cp:lastModifiedBy>Kay Panovec</cp:lastModifiedBy>
  <cp:revision>36</cp:revision>
  <cp:lastPrinted>2024-11-05T14:33:08Z</cp:lastPrinted>
  <dcterms:created xsi:type="dcterms:W3CDTF">2012-04-09T01:00:57Z</dcterms:created>
  <dcterms:modified xsi:type="dcterms:W3CDTF">2024-11-13T22:03:24Z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0x0101000A3CDCA52D6EAF46AB0A131D45847CB2</vt:lpwstr>
  </property>
  <property fmtid="{D5CDD505-2E9C-101B-9397-08002B2CF9AE}" pid="3" name="MediaServiceImageTags">
    <vt:lpwstr/>
  </property>
</Properties>
</file>