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442" r:id="rId2"/>
    <p:sldId id="425" r:id="rId3"/>
    <p:sldId id="426" r:id="rId4"/>
    <p:sldId id="427" r:id="rId5"/>
    <p:sldId id="428" r:id="rId6"/>
    <p:sldId id="258" r:id="rId7"/>
    <p:sldId id="259" r:id="rId8"/>
    <p:sldId id="431" r:id="rId9"/>
    <p:sldId id="420" r:id="rId10"/>
    <p:sldId id="435" r:id="rId11"/>
    <p:sldId id="433" r:id="rId12"/>
    <p:sldId id="439" r:id="rId13"/>
    <p:sldId id="441" r:id="rId14"/>
    <p:sldId id="434" r:id="rId15"/>
    <p:sldId id="367" r:id="rId16"/>
    <p:sldId id="368" r:id="rId17"/>
    <p:sldId id="340" r:id="rId18"/>
    <p:sldId id="309" r:id="rId19"/>
    <p:sldId id="310" r:id="rId20"/>
    <p:sldId id="437" r:id="rId21"/>
    <p:sldId id="286" r:id="rId22"/>
    <p:sldId id="287" r:id="rId23"/>
    <p:sldId id="288" r:id="rId24"/>
    <p:sldId id="299" r:id="rId2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220E"/>
    <a:srgbClr val="593A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92852A-DDAD-48DB-8D06-DE9EA2DD41CE}" v="128" dt="2024-11-13T17:56:51.4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50" d="100"/>
          <a:sy n="150" d="100"/>
        </p:scale>
        <p:origin x="654" y="13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llian Thompson" userId="234be6cb-bad1-42ad-9bf2-dffb67fb5fc3" providerId="ADAL" clId="{A292852A-DDAD-48DB-8D06-DE9EA2DD41CE}"/>
    <pc:docChg chg="undo custSel addSld modSld sldOrd modMainMaster">
      <pc:chgData name="Jillian Thompson" userId="234be6cb-bad1-42ad-9bf2-dffb67fb5fc3" providerId="ADAL" clId="{A292852A-DDAD-48DB-8D06-DE9EA2DD41CE}" dt="2024-11-13T17:56:51.488" v="273" actId="20577"/>
      <pc:docMkLst>
        <pc:docMk/>
      </pc:docMkLst>
      <pc:sldChg chg="addSp delSp modSp mod">
        <pc:chgData name="Jillian Thompson" userId="234be6cb-bad1-42ad-9bf2-dffb67fb5fc3" providerId="ADAL" clId="{A292852A-DDAD-48DB-8D06-DE9EA2DD41CE}" dt="2024-11-13T17:32:01.649" v="142" actId="207"/>
        <pc:sldMkLst>
          <pc:docMk/>
          <pc:sldMk cId="3025256762" sldId="258"/>
        </pc:sldMkLst>
        <pc:spChg chg="del">
          <ac:chgData name="Jillian Thompson" userId="234be6cb-bad1-42ad-9bf2-dffb67fb5fc3" providerId="ADAL" clId="{A292852A-DDAD-48DB-8D06-DE9EA2DD41CE}" dt="2024-11-13T16:40:42.878" v="19" actId="478"/>
          <ac:spMkLst>
            <pc:docMk/>
            <pc:sldMk cId="3025256762" sldId="258"/>
            <ac:spMk id="2" creationId="{00000000-0000-0000-0000-000000000000}"/>
          </ac:spMkLst>
        </pc:spChg>
        <pc:spChg chg="mod">
          <ac:chgData name="Jillian Thompson" userId="234be6cb-bad1-42ad-9bf2-dffb67fb5fc3" providerId="ADAL" clId="{A292852A-DDAD-48DB-8D06-DE9EA2DD41CE}" dt="2024-11-13T17:32:01.649" v="142" actId="207"/>
          <ac:spMkLst>
            <pc:docMk/>
            <pc:sldMk cId="3025256762" sldId="258"/>
            <ac:spMk id="3" creationId="{00000000-0000-0000-0000-000000000000}"/>
          </ac:spMkLst>
        </pc:spChg>
        <pc:picChg chg="add mod ord">
          <ac:chgData name="Jillian Thompson" userId="234be6cb-bad1-42ad-9bf2-dffb67fb5fc3" providerId="ADAL" clId="{A292852A-DDAD-48DB-8D06-DE9EA2DD41CE}" dt="2024-11-13T17:31:56.536" v="140" actId="167"/>
          <ac:picMkLst>
            <pc:docMk/>
            <pc:sldMk cId="3025256762" sldId="258"/>
            <ac:picMk id="2" creationId="{48D85CFC-C8AC-AFD1-FC91-E9A0A56F132E}"/>
          </ac:picMkLst>
        </pc:picChg>
        <pc:picChg chg="add del mod ord">
          <ac:chgData name="Jillian Thompson" userId="234be6cb-bad1-42ad-9bf2-dffb67fb5fc3" providerId="ADAL" clId="{A292852A-DDAD-48DB-8D06-DE9EA2DD41CE}" dt="2024-11-13T17:31:53.086" v="138" actId="478"/>
          <ac:picMkLst>
            <pc:docMk/>
            <pc:sldMk cId="3025256762" sldId="258"/>
            <ac:picMk id="4" creationId="{497FD4E8-DA20-C1A7-60B7-FB14C86E4C94}"/>
          </ac:picMkLst>
        </pc:picChg>
      </pc:sldChg>
      <pc:sldChg chg="addSp delSp modSp mod">
        <pc:chgData name="Jillian Thompson" userId="234be6cb-bad1-42ad-9bf2-dffb67fb5fc3" providerId="ADAL" clId="{A292852A-DDAD-48DB-8D06-DE9EA2DD41CE}" dt="2024-11-13T17:32:10.378" v="146" actId="207"/>
        <pc:sldMkLst>
          <pc:docMk/>
          <pc:sldMk cId="3891359151" sldId="259"/>
        </pc:sldMkLst>
        <pc:spChg chg="del">
          <ac:chgData name="Jillian Thompson" userId="234be6cb-bad1-42ad-9bf2-dffb67fb5fc3" providerId="ADAL" clId="{A292852A-DDAD-48DB-8D06-DE9EA2DD41CE}" dt="2024-11-13T16:40:56.424" v="23" actId="478"/>
          <ac:spMkLst>
            <pc:docMk/>
            <pc:sldMk cId="3891359151" sldId="259"/>
            <ac:spMk id="2" creationId="{00000000-0000-0000-0000-000000000000}"/>
          </ac:spMkLst>
        </pc:spChg>
        <pc:spChg chg="mod">
          <ac:chgData name="Jillian Thompson" userId="234be6cb-bad1-42ad-9bf2-dffb67fb5fc3" providerId="ADAL" clId="{A292852A-DDAD-48DB-8D06-DE9EA2DD41CE}" dt="2024-11-13T17:32:10.378" v="146" actId="207"/>
          <ac:spMkLst>
            <pc:docMk/>
            <pc:sldMk cId="3891359151" sldId="259"/>
            <ac:spMk id="3" creationId="{00000000-0000-0000-0000-000000000000}"/>
          </ac:spMkLst>
        </pc:spChg>
        <pc:picChg chg="add mod ord">
          <ac:chgData name="Jillian Thompson" userId="234be6cb-bad1-42ad-9bf2-dffb67fb5fc3" providerId="ADAL" clId="{A292852A-DDAD-48DB-8D06-DE9EA2DD41CE}" dt="2024-11-13T17:32:07.680" v="145" actId="167"/>
          <ac:picMkLst>
            <pc:docMk/>
            <pc:sldMk cId="3891359151" sldId="259"/>
            <ac:picMk id="2" creationId="{8CF5F4B2-2495-9467-5325-1B9B445B8883}"/>
          </ac:picMkLst>
        </pc:picChg>
        <pc:picChg chg="add del mod ord">
          <ac:chgData name="Jillian Thompson" userId="234be6cb-bad1-42ad-9bf2-dffb67fb5fc3" providerId="ADAL" clId="{A292852A-DDAD-48DB-8D06-DE9EA2DD41CE}" dt="2024-11-13T17:32:05.621" v="143" actId="478"/>
          <ac:picMkLst>
            <pc:docMk/>
            <pc:sldMk cId="3891359151" sldId="259"/>
            <ac:picMk id="4" creationId="{EAE78D1E-AC60-0E05-1976-E0738836CD58}"/>
          </ac:picMkLst>
        </pc:picChg>
      </pc:sldChg>
      <pc:sldChg chg="addSp delSp modSp mod">
        <pc:chgData name="Jillian Thompson" userId="234be6cb-bad1-42ad-9bf2-dffb67fb5fc3" providerId="ADAL" clId="{A292852A-DDAD-48DB-8D06-DE9EA2DD41CE}" dt="2024-11-13T17:44:57.013" v="233"/>
        <pc:sldMkLst>
          <pc:docMk/>
          <pc:sldMk cId="2191521847" sldId="286"/>
        </pc:sldMkLst>
        <pc:spChg chg="mod">
          <ac:chgData name="Jillian Thompson" userId="234be6cb-bad1-42ad-9bf2-dffb67fb5fc3" providerId="ADAL" clId="{A292852A-DDAD-48DB-8D06-DE9EA2DD41CE}" dt="2024-11-13T17:34:19.839" v="209" actId="207"/>
          <ac:spMkLst>
            <pc:docMk/>
            <pc:sldMk cId="2191521847" sldId="286"/>
            <ac:spMk id="2" creationId="{00000000-0000-0000-0000-000000000000}"/>
          </ac:spMkLst>
        </pc:spChg>
        <pc:spChg chg="mod">
          <ac:chgData name="Jillian Thompson" userId="234be6cb-bad1-42ad-9bf2-dffb67fb5fc3" providerId="ADAL" clId="{A292852A-DDAD-48DB-8D06-DE9EA2DD41CE}" dt="2024-11-13T17:44:57.013" v="233"/>
          <ac:spMkLst>
            <pc:docMk/>
            <pc:sldMk cId="2191521847" sldId="286"/>
            <ac:spMk id="3" creationId="{00000000-0000-0000-0000-000000000000}"/>
          </ac:spMkLst>
        </pc:spChg>
        <pc:picChg chg="add del mod ord">
          <ac:chgData name="Jillian Thompson" userId="234be6cb-bad1-42ad-9bf2-dffb67fb5fc3" providerId="ADAL" clId="{A292852A-DDAD-48DB-8D06-DE9EA2DD41CE}" dt="2024-11-13T17:34:24.163" v="211" actId="478"/>
          <ac:picMkLst>
            <pc:docMk/>
            <pc:sldMk cId="2191521847" sldId="286"/>
            <ac:picMk id="4" creationId="{3C37586F-7025-B7F9-7784-6A84455919D6}"/>
          </ac:picMkLst>
        </pc:picChg>
        <pc:picChg chg="add mod ord">
          <ac:chgData name="Jillian Thompson" userId="234be6cb-bad1-42ad-9bf2-dffb67fb5fc3" providerId="ADAL" clId="{A292852A-DDAD-48DB-8D06-DE9EA2DD41CE}" dt="2024-11-13T17:34:26.042" v="213" actId="167"/>
          <ac:picMkLst>
            <pc:docMk/>
            <pc:sldMk cId="2191521847" sldId="286"/>
            <ac:picMk id="5" creationId="{9C868DF9-DD6C-9AFC-834E-2AD459820B75}"/>
          </ac:picMkLst>
        </pc:picChg>
      </pc:sldChg>
      <pc:sldChg chg="addSp delSp modSp mod">
        <pc:chgData name="Jillian Thompson" userId="234be6cb-bad1-42ad-9bf2-dffb67fb5fc3" providerId="ADAL" clId="{A292852A-DDAD-48DB-8D06-DE9EA2DD41CE}" dt="2024-11-13T17:34:33.048" v="218" actId="167"/>
        <pc:sldMkLst>
          <pc:docMk/>
          <pc:sldMk cId="2059015797" sldId="287"/>
        </pc:sldMkLst>
        <pc:spChg chg="del">
          <ac:chgData name="Jillian Thompson" userId="234be6cb-bad1-42ad-9bf2-dffb67fb5fc3" providerId="ADAL" clId="{A292852A-DDAD-48DB-8D06-DE9EA2DD41CE}" dt="2024-11-13T16:43:47.764" v="91" actId="478"/>
          <ac:spMkLst>
            <pc:docMk/>
            <pc:sldMk cId="2059015797" sldId="287"/>
            <ac:spMk id="2" creationId="{00000000-0000-0000-0000-000000000000}"/>
          </ac:spMkLst>
        </pc:spChg>
        <pc:spChg chg="mod">
          <ac:chgData name="Jillian Thompson" userId="234be6cb-bad1-42ad-9bf2-dffb67fb5fc3" providerId="ADAL" clId="{A292852A-DDAD-48DB-8D06-DE9EA2DD41CE}" dt="2024-11-13T17:34:30.202" v="215"/>
          <ac:spMkLst>
            <pc:docMk/>
            <pc:sldMk cId="2059015797" sldId="287"/>
            <ac:spMk id="3" creationId="{00000000-0000-0000-0000-000000000000}"/>
          </ac:spMkLst>
        </pc:spChg>
        <pc:picChg chg="add mod ord">
          <ac:chgData name="Jillian Thompson" userId="234be6cb-bad1-42ad-9bf2-dffb67fb5fc3" providerId="ADAL" clId="{A292852A-DDAD-48DB-8D06-DE9EA2DD41CE}" dt="2024-11-13T17:34:33.048" v="218" actId="167"/>
          <ac:picMkLst>
            <pc:docMk/>
            <pc:sldMk cId="2059015797" sldId="287"/>
            <ac:picMk id="2" creationId="{C95956CD-F9E5-6DA8-F369-982B94473062}"/>
          </ac:picMkLst>
        </pc:picChg>
        <pc:picChg chg="add del mod ord">
          <ac:chgData name="Jillian Thompson" userId="234be6cb-bad1-42ad-9bf2-dffb67fb5fc3" providerId="ADAL" clId="{A292852A-DDAD-48DB-8D06-DE9EA2DD41CE}" dt="2024-11-13T17:34:31.320" v="216" actId="478"/>
          <ac:picMkLst>
            <pc:docMk/>
            <pc:sldMk cId="2059015797" sldId="287"/>
            <ac:picMk id="4" creationId="{FE0E7D7D-7295-928D-8168-37A3D15C60B9}"/>
          </ac:picMkLst>
        </pc:picChg>
      </pc:sldChg>
      <pc:sldChg chg="addSp delSp modSp mod">
        <pc:chgData name="Jillian Thompson" userId="234be6cb-bad1-42ad-9bf2-dffb67fb5fc3" providerId="ADAL" clId="{A292852A-DDAD-48DB-8D06-DE9EA2DD41CE}" dt="2024-11-13T17:34:43.284" v="223" actId="167"/>
        <pc:sldMkLst>
          <pc:docMk/>
          <pc:sldMk cId="2950783603" sldId="288"/>
        </pc:sldMkLst>
        <pc:spChg chg="del">
          <ac:chgData name="Jillian Thompson" userId="234be6cb-bad1-42ad-9bf2-dffb67fb5fc3" providerId="ADAL" clId="{A292852A-DDAD-48DB-8D06-DE9EA2DD41CE}" dt="2024-11-13T16:43:58.007" v="95" actId="478"/>
          <ac:spMkLst>
            <pc:docMk/>
            <pc:sldMk cId="2950783603" sldId="288"/>
            <ac:spMk id="2" creationId="{00000000-0000-0000-0000-000000000000}"/>
          </ac:spMkLst>
        </pc:spChg>
        <pc:spChg chg="mod">
          <ac:chgData name="Jillian Thompson" userId="234be6cb-bad1-42ad-9bf2-dffb67fb5fc3" providerId="ADAL" clId="{A292852A-DDAD-48DB-8D06-DE9EA2DD41CE}" dt="2024-11-13T17:34:38.056" v="220"/>
          <ac:spMkLst>
            <pc:docMk/>
            <pc:sldMk cId="2950783603" sldId="288"/>
            <ac:spMk id="3" creationId="{00000000-0000-0000-0000-000000000000}"/>
          </ac:spMkLst>
        </pc:spChg>
        <pc:picChg chg="add mod ord">
          <ac:chgData name="Jillian Thompson" userId="234be6cb-bad1-42ad-9bf2-dffb67fb5fc3" providerId="ADAL" clId="{A292852A-DDAD-48DB-8D06-DE9EA2DD41CE}" dt="2024-11-13T17:34:43.284" v="223" actId="167"/>
          <ac:picMkLst>
            <pc:docMk/>
            <pc:sldMk cId="2950783603" sldId="288"/>
            <ac:picMk id="2" creationId="{A70A0E4A-8EEF-6114-B375-4A3D26AB29B5}"/>
          </ac:picMkLst>
        </pc:picChg>
        <pc:picChg chg="add del mod ord">
          <ac:chgData name="Jillian Thompson" userId="234be6cb-bad1-42ad-9bf2-dffb67fb5fc3" providerId="ADAL" clId="{A292852A-DDAD-48DB-8D06-DE9EA2DD41CE}" dt="2024-11-13T17:34:39.253" v="221" actId="478"/>
          <ac:picMkLst>
            <pc:docMk/>
            <pc:sldMk cId="2950783603" sldId="288"/>
            <ac:picMk id="4" creationId="{6B970FE2-34FE-0B85-4962-D28C32CDB192}"/>
          </ac:picMkLst>
        </pc:picChg>
      </pc:sldChg>
      <pc:sldChg chg="addSp delSp modSp mod">
        <pc:chgData name="Jillian Thompson" userId="234be6cb-bad1-42ad-9bf2-dffb67fb5fc3" providerId="ADAL" clId="{A292852A-DDAD-48DB-8D06-DE9EA2DD41CE}" dt="2024-11-13T17:35:20.585" v="229" actId="207"/>
        <pc:sldMkLst>
          <pc:docMk/>
          <pc:sldMk cId="3303796862" sldId="299"/>
        </pc:sldMkLst>
        <pc:spChg chg="mod">
          <ac:chgData name="Jillian Thompson" userId="234be6cb-bad1-42ad-9bf2-dffb67fb5fc3" providerId="ADAL" clId="{A292852A-DDAD-48DB-8D06-DE9EA2DD41CE}" dt="2024-11-13T17:35:20.585" v="229" actId="207"/>
          <ac:spMkLst>
            <pc:docMk/>
            <pc:sldMk cId="3303796862" sldId="299"/>
            <ac:spMk id="2" creationId="{00000000-0000-0000-0000-000000000000}"/>
          </ac:spMkLst>
        </pc:spChg>
        <pc:picChg chg="add del mod ord">
          <ac:chgData name="Jillian Thompson" userId="234be6cb-bad1-42ad-9bf2-dffb67fb5fc3" providerId="ADAL" clId="{A292852A-DDAD-48DB-8D06-DE9EA2DD41CE}" dt="2024-11-13T17:34:50.032" v="225" actId="478"/>
          <ac:picMkLst>
            <pc:docMk/>
            <pc:sldMk cId="3303796862" sldId="299"/>
            <ac:picMk id="3" creationId="{10E29F48-F3AF-3A3B-A121-2B6DC27368FA}"/>
          </ac:picMkLst>
        </pc:picChg>
        <pc:picChg chg="add mod ord">
          <ac:chgData name="Jillian Thompson" userId="234be6cb-bad1-42ad-9bf2-dffb67fb5fc3" providerId="ADAL" clId="{A292852A-DDAD-48DB-8D06-DE9EA2DD41CE}" dt="2024-11-13T17:34:51.954" v="227" actId="167"/>
          <ac:picMkLst>
            <pc:docMk/>
            <pc:sldMk cId="3303796862" sldId="299"/>
            <ac:picMk id="4" creationId="{4BD142C1-9E92-1430-E73C-6F5B50A437EB}"/>
          </ac:picMkLst>
        </pc:picChg>
        <pc:picChg chg="mod">
          <ac:chgData name="Jillian Thompson" userId="234be6cb-bad1-42ad-9bf2-dffb67fb5fc3" providerId="ADAL" clId="{A292852A-DDAD-48DB-8D06-DE9EA2DD41CE}" dt="2024-11-13T16:39:55.598" v="0"/>
          <ac:picMkLst>
            <pc:docMk/>
            <pc:sldMk cId="3303796862" sldId="299"/>
            <ac:picMk id="15" creationId="{00000000-0000-0000-0000-000000000000}"/>
          </ac:picMkLst>
        </pc:picChg>
      </pc:sldChg>
      <pc:sldChg chg="addSp delSp modSp mod">
        <pc:chgData name="Jillian Thompson" userId="234be6cb-bad1-42ad-9bf2-dffb67fb5fc3" providerId="ADAL" clId="{A292852A-DDAD-48DB-8D06-DE9EA2DD41CE}" dt="2024-11-13T17:33:55.377" v="197" actId="167"/>
        <pc:sldMkLst>
          <pc:docMk/>
          <pc:sldMk cId="3013702426" sldId="309"/>
        </pc:sldMkLst>
        <pc:spChg chg="del mod">
          <ac:chgData name="Jillian Thompson" userId="234be6cb-bad1-42ad-9bf2-dffb67fb5fc3" providerId="ADAL" clId="{A292852A-DDAD-48DB-8D06-DE9EA2DD41CE}" dt="2024-11-13T16:42:58.954" v="69" actId="478"/>
          <ac:spMkLst>
            <pc:docMk/>
            <pc:sldMk cId="3013702426" sldId="309"/>
            <ac:spMk id="2" creationId="{00000000-0000-0000-0000-000000000000}"/>
          </ac:spMkLst>
        </pc:spChg>
        <pc:spChg chg="mod">
          <ac:chgData name="Jillian Thompson" userId="234be6cb-bad1-42ad-9bf2-dffb67fb5fc3" providerId="ADAL" clId="{A292852A-DDAD-48DB-8D06-DE9EA2DD41CE}" dt="2024-11-13T17:33:52.439" v="194"/>
          <ac:spMkLst>
            <pc:docMk/>
            <pc:sldMk cId="3013702426" sldId="309"/>
            <ac:spMk id="3" creationId="{00000000-0000-0000-0000-000000000000}"/>
          </ac:spMkLst>
        </pc:spChg>
        <pc:picChg chg="add mod ord">
          <ac:chgData name="Jillian Thompson" userId="234be6cb-bad1-42ad-9bf2-dffb67fb5fc3" providerId="ADAL" clId="{A292852A-DDAD-48DB-8D06-DE9EA2DD41CE}" dt="2024-11-13T17:33:55.377" v="197" actId="167"/>
          <ac:picMkLst>
            <pc:docMk/>
            <pc:sldMk cId="3013702426" sldId="309"/>
            <ac:picMk id="2" creationId="{50E9398A-1EA7-3E1F-35CA-401D0799C5EF}"/>
          </ac:picMkLst>
        </pc:picChg>
        <pc:picChg chg="add del mod ord">
          <ac:chgData name="Jillian Thompson" userId="234be6cb-bad1-42ad-9bf2-dffb67fb5fc3" providerId="ADAL" clId="{A292852A-DDAD-48DB-8D06-DE9EA2DD41CE}" dt="2024-11-13T17:33:53.398" v="195" actId="478"/>
          <ac:picMkLst>
            <pc:docMk/>
            <pc:sldMk cId="3013702426" sldId="309"/>
            <ac:picMk id="4" creationId="{5DF27107-E651-D8ED-7CB8-978A93A6F857}"/>
          </ac:picMkLst>
        </pc:picChg>
      </pc:sldChg>
      <pc:sldChg chg="addSp delSp modSp mod">
        <pc:chgData name="Jillian Thompson" userId="234be6cb-bad1-42ad-9bf2-dffb67fb5fc3" providerId="ADAL" clId="{A292852A-DDAD-48DB-8D06-DE9EA2DD41CE}" dt="2024-11-13T17:34:06.290" v="202"/>
        <pc:sldMkLst>
          <pc:docMk/>
          <pc:sldMk cId="752314150" sldId="310"/>
        </pc:sldMkLst>
        <pc:spChg chg="del mod">
          <ac:chgData name="Jillian Thompson" userId="234be6cb-bad1-42ad-9bf2-dffb67fb5fc3" providerId="ADAL" clId="{A292852A-DDAD-48DB-8D06-DE9EA2DD41CE}" dt="2024-11-13T16:43:11.745" v="75" actId="478"/>
          <ac:spMkLst>
            <pc:docMk/>
            <pc:sldMk cId="752314150" sldId="310"/>
            <ac:spMk id="2" creationId="{00000000-0000-0000-0000-000000000000}"/>
          </ac:spMkLst>
        </pc:spChg>
        <pc:spChg chg="mod">
          <ac:chgData name="Jillian Thompson" userId="234be6cb-bad1-42ad-9bf2-dffb67fb5fc3" providerId="ADAL" clId="{A292852A-DDAD-48DB-8D06-DE9EA2DD41CE}" dt="2024-11-13T17:34:06.290" v="202"/>
          <ac:spMkLst>
            <pc:docMk/>
            <pc:sldMk cId="752314150" sldId="310"/>
            <ac:spMk id="3" creationId="{00000000-0000-0000-0000-000000000000}"/>
          </ac:spMkLst>
        </pc:spChg>
        <pc:picChg chg="add mod ord">
          <ac:chgData name="Jillian Thompson" userId="234be6cb-bad1-42ad-9bf2-dffb67fb5fc3" providerId="ADAL" clId="{A292852A-DDAD-48DB-8D06-DE9EA2DD41CE}" dt="2024-11-13T17:34:02.504" v="200" actId="167"/>
          <ac:picMkLst>
            <pc:docMk/>
            <pc:sldMk cId="752314150" sldId="310"/>
            <ac:picMk id="2" creationId="{6ED66484-15B7-88C3-30E1-B67DA25C7A61}"/>
          </ac:picMkLst>
        </pc:picChg>
        <pc:picChg chg="mod">
          <ac:chgData name="Jillian Thompson" userId="234be6cb-bad1-42ad-9bf2-dffb67fb5fc3" providerId="ADAL" clId="{A292852A-DDAD-48DB-8D06-DE9EA2DD41CE}" dt="2024-11-13T16:39:55.598" v="0"/>
          <ac:picMkLst>
            <pc:docMk/>
            <pc:sldMk cId="752314150" sldId="310"/>
            <ac:picMk id="4" creationId="{00000000-0000-0000-0000-000000000000}"/>
          </ac:picMkLst>
        </pc:picChg>
        <pc:picChg chg="add del mod ord">
          <ac:chgData name="Jillian Thompson" userId="234be6cb-bad1-42ad-9bf2-dffb67fb5fc3" providerId="ADAL" clId="{A292852A-DDAD-48DB-8D06-DE9EA2DD41CE}" dt="2024-11-13T17:34:00.049" v="198" actId="478"/>
          <ac:picMkLst>
            <pc:docMk/>
            <pc:sldMk cId="752314150" sldId="310"/>
            <ac:picMk id="5" creationId="{4383E9C6-EA2E-8BC0-89B2-B2F382E99797}"/>
          </ac:picMkLst>
        </pc:picChg>
      </pc:sldChg>
      <pc:sldChg chg="addSp delSp modSp mod">
        <pc:chgData name="Jillian Thompson" userId="234be6cb-bad1-42ad-9bf2-dffb67fb5fc3" providerId="ADAL" clId="{A292852A-DDAD-48DB-8D06-DE9EA2DD41CE}" dt="2024-11-13T17:33:47.476" v="192" actId="167"/>
        <pc:sldMkLst>
          <pc:docMk/>
          <pc:sldMk cId="2379369670" sldId="340"/>
        </pc:sldMkLst>
        <pc:spChg chg="mod">
          <ac:chgData name="Jillian Thompson" userId="234be6cb-bad1-42ad-9bf2-dffb67fb5fc3" providerId="ADAL" clId="{A292852A-DDAD-48DB-8D06-DE9EA2DD41CE}" dt="2024-11-13T17:33:44.650" v="189" actId="207"/>
          <ac:spMkLst>
            <pc:docMk/>
            <pc:sldMk cId="2379369670" sldId="340"/>
            <ac:spMk id="2" creationId="{EA6EF1C5-C58A-4571-9315-AA701E192101}"/>
          </ac:spMkLst>
        </pc:spChg>
        <pc:picChg chg="add del mod ord">
          <ac:chgData name="Jillian Thompson" userId="234be6cb-bad1-42ad-9bf2-dffb67fb5fc3" providerId="ADAL" clId="{A292852A-DDAD-48DB-8D06-DE9EA2DD41CE}" dt="2024-11-13T17:33:45.734" v="190" actId="478"/>
          <ac:picMkLst>
            <pc:docMk/>
            <pc:sldMk cId="2379369670" sldId="340"/>
            <ac:picMk id="3" creationId="{B2787965-0BE6-CC90-AE56-14A929257FA5}"/>
          </ac:picMkLst>
        </pc:picChg>
        <pc:picChg chg="add mod ord">
          <ac:chgData name="Jillian Thompson" userId="234be6cb-bad1-42ad-9bf2-dffb67fb5fc3" providerId="ADAL" clId="{A292852A-DDAD-48DB-8D06-DE9EA2DD41CE}" dt="2024-11-13T17:33:47.476" v="192" actId="167"/>
          <ac:picMkLst>
            <pc:docMk/>
            <pc:sldMk cId="2379369670" sldId="340"/>
            <ac:picMk id="4" creationId="{564BDD1B-6ADF-7357-7AFC-8EB4210677E7}"/>
          </ac:picMkLst>
        </pc:picChg>
        <pc:picChg chg="mod">
          <ac:chgData name="Jillian Thompson" userId="234be6cb-bad1-42ad-9bf2-dffb67fb5fc3" providerId="ADAL" clId="{A292852A-DDAD-48DB-8D06-DE9EA2DD41CE}" dt="2024-11-13T16:39:55.598" v="0"/>
          <ac:picMkLst>
            <pc:docMk/>
            <pc:sldMk cId="2379369670" sldId="340"/>
            <ac:picMk id="7" creationId="{8C6C56B4-AD11-45AF-A87B-0F0805166D42}"/>
          </ac:picMkLst>
        </pc:picChg>
      </pc:sldChg>
      <pc:sldChg chg="addSp delSp modSp mod">
        <pc:chgData name="Jillian Thompson" userId="234be6cb-bad1-42ad-9bf2-dffb67fb5fc3" providerId="ADAL" clId="{A292852A-DDAD-48DB-8D06-DE9EA2DD41CE}" dt="2024-11-13T17:33:34.974" v="184" actId="167"/>
        <pc:sldMkLst>
          <pc:docMk/>
          <pc:sldMk cId="3673232052" sldId="367"/>
        </pc:sldMkLst>
        <pc:spChg chg="mod">
          <ac:chgData name="Jillian Thompson" userId="234be6cb-bad1-42ad-9bf2-dffb67fb5fc3" providerId="ADAL" clId="{A292852A-DDAD-48DB-8D06-DE9EA2DD41CE}" dt="2024-11-13T17:33:31.723" v="181" actId="207"/>
          <ac:spMkLst>
            <pc:docMk/>
            <pc:sldMk cId="3673232052" sldId="367"/>
            <ac:spMk id="2" creationId="{00000000-0000-0000-0000-000000000000}"/>
          </ac:spMkLst>
        </pc:spChg>
        <pc:picChg chg="add del mod ord">
          <ac:chgData name="Jillian Thompson" userId="234be6cb-bad1-42ad-9bf2-dffb67fb5fc3" providerId="ADAL" clId="{A292852A-DDAD-48DB-8D06-DE9EA2DD41CE}" dt="2024-11-13T17:33:32.712" v="182" actId="478"/>
          <ac:picMkLst>
            <pc:docMk/>
            <pc:sldMk cId="3673232052" sldId="367"/>
            <ac:picMk id="3" creationId="{4E2DFF43-B0B7-0318-EFE7-3EE8ADD48C49}"/>
          </ac:picMkLst>
        </pc:picChg>
        <pc:picChg chg="mod">
          <ac:chgData name="Jillian Thompson" userId="234be6cb-bad1-42ad-9bf2-dffb67fb5fc3" providerId="ADAL" clId="{A292852A-DDAD-48DB-8D06-DE9EA2DD41CE}" dt="2024-11-13T16:39:55.598" v="0"/>
          <ac:picMkLst>
            <pc:docMk/>
            <pc:sldMk cId="3673232052" sldId="367"/>
            <ac:picMk id="4" creationId="{00000000-0000-0000-0000-000000000000}"/>
          </ac:picMkLst>
        </pc:picChg>
        <pc:picChg chg="add mod ord">
          <ac:chgData name="Jillian Thompson" userId="234be6cb-bad1-42ad-9bf2-dffb67fb5fc3" providerId="ADAL" clId="{A292852A-DDAD-48DB-8D06-DE9EA2DD41CE}" dt="2024-11-13T17:33:34.974" v="184" actId="167"/>
          <ac:picMkLst>
            <pc:docMk/>
            <pc:sldMk cId="3673232052" sldId="367"/>
            <ac:picMk id="5" creationId="{FAA1685B-8971-357C-DF2D-0D857D8E846E}"/>
          </ac:picMkLst>
        </pc:picChg>
      </pc:sldChg>
      <pc:sldChg chg="addSp delSp modSp mod">
        <pc:chgData name="Jillian Thompson" userId="234be6cb-bad1-42ad-9bf2-dffb67fb5fc3" providerId="ADAL" clId="{A292852A-DDAD-48DB-8D06-DE9EA2DD41CE}" dt="2024-11-13T17:33:40.925" v="188" actId="167"/>
        <pc:sldMkLst>
          <pc:docMk/>
          <pc:sldMk cId="566619836" sldId="368"/>
        </pc:sldMkLst>
        <pc:spChg chg="mod">
          <ac:chgData name="Jillian Thompson" userId="234be6cb-bad1-42ad-9bf2-dffb67fb5fc3" providerId="ADAL" clId="{A292852A-DDAD-48DB-8D06-DE9EA2DD41CE}" dt="2024-11-13T17:33:37.706" v="185" actId="207"/>
          <ac:spMkLst>
            <pc:docMk/>
            <pc:sldMk cId="566619836" sldId="368"/>
            <ac:spMk id="2" creationId="{00000000-0000-0000-0000-000000000000}"/>
          </ac:spMkLst>
        </pc:spChg>
        <pc:picChg chg="add del mod ord">
          <ac:chgData name="Jillian Thompson" userId="234be6cb-bad1-42ad-9bf2-dffb67fb5fc3" providerId="ADAL" clId="{A292852A-DDAD-48DB-8D06-DE9EA2DD41CE}" dt="2024-11-13T17:33:38.946" v="186" actId="478"/>
          <ac:picMkLst>
            <pc:docMk/>
            <pc:sldMk cId="566619836" sldId="368"/>
            <ac:picMk id="3" creationId="{02ADF9D5-D703-4E54-5425-E094D84B5CFB}"/>
          </ac:picMkLst>
        </pc:picChg>
        <pc:picChg chg="add mod ord">
          <ac:chgData name="Jillian Thompson" userId="234be6cb-bad1-42ad-9bf2-dffb67fb5fc3" providerId="ADAL" clId="{A292852A-DDAD-48DB-8D06-DE9EA2DD41CE}" dt="2024-11-13T17:33:40.925" v="188" actId="167"/>
          <ac:picMkLst>
            <pc:docMk/>
            <pc:sldMk cId="566619836" sldId="368"/>
            <ac:picMk id="4" creationId="{05054874-9250-3A69-CC4F-872702FFB9B4}"/>
          </ac:picMkLst>
        </pc:picChg>
        <pc:picChg chg="mod">
          <ac:chgData name="Jillian Thompson" userId="234be6cb-bad1-42ad-9bf2-dffb67fb5fc3" providerId="ADAL" clId="{A292852A-DDAD-48DB-8D06-DE9EA2DD41CE}" dt="2024-11-13T16:39:55.598" v="0"/>
          <ac:picMkLst>
            <pc:docMk/>
            <pc:sldMk cId="566619836" sldId="368"/>
            <ac:picMk id="6" creationId="{00000000-0000-0000-0000-000000000000}"/>
          </ac:picMkLst>
        </pc:picChg>
      </pc:sldChg>
      <pc:sldChg chg="addSp delSp modSp mod">
        <pc:chgData name="Jillian Thompson" userId="234be6cb-bad1-42ad-9bf2-dffb67fb5fc3" providerId="ADAL" clId="{A292852A-DDAD-48DB-8D06-DE9EA2DD41CE}" dt="2024-11-13T17:56:51.488" v="273" actId="20577"/>
        <pc:sldMkLst>
          <pc:docMk/>
          <pc:sldMk cId="3001691413" sldId="420"/>
        </pc:sldMkLst>
        <pc:spChg chg="mod">
          <ac:chgData name="Jillian Thompson" userId="234be6cb-bad1-42ad-9bf2-dffb67fb5fc3" providerId="ADAL" clId="{A292852A-DDAD-48DB-8D06-DE9EA2DD41CE}" dt="2024-11-13T17:32:19.187" v="151" actId="207"/>
          <ac:spMkLst>
            <pc:docMk/>
            <pc:sldMk cId="3001691413" sldId="420"/>
            <ac:spMk id="2" creationId="{00000000-0000-0000-0000-000000000000}"/>
          </ac:spMkLst>
        </pc:spChg>
        <pc:spChg chg="mod">
          <ac:chgData name="Jillian Thompson" userId="234be6cb-bad1-42ad-9bf2-dffb67fb5fc3" providerId="ADAL" clId="{A292852A-DDAD-48DB-8D06-DE9EA2DD41CE}" dt="2024-11-13T17:56:51.488" v="273" actId="20577"/>
          <ac:spMkLst>
            <pc:docMk/>
            <pc:sldMk cId="3001691413" sldId="420"/>
            <ac:spMk id="5" creationId="{00000000-0000-0000-0000-000000000000}"/>
          </ac:spMkLst>
        </pc:spChg>
        <pc:spChg chg="mod">
          <ac:chgData name="Jillian Thompson" userId="234be6cb-bad1-42ad-9bf2-dffb67fb5fc3" providerId="ADAL" clId="{A292852A-DDAD-48DB-8D06-DE9EA2DD41CE}" dt="2024-11-13T16:39:55.598" v="0"/>
          <ac:spMkLst>
            <pc:docMk/>
            <pc:sldMk cId="3001691413" sldId="420"/>
            <ac:spMk id="6" creationId="{00000000-0000-0000-0000-000000000000}"/>
          </ac:spMkLst>
        </pc:spChg>
        <pc:picChg chg="add del mod ord">
          <ac:chgData name="Jillian Thompson" userId="234be6cb-bad1-42ad-9bf2-dffb67fb5fc3" providerId="ADAL" clId="{A292852A-DDAD-48DB-8D06-DE9EA2DD41CE}" dt="2024-11-13T17:32:21.032" v="152" actId="478"/>
          <ac:picMkLst>
            <pc:docMk/>
            <pc:sldMk cId="3001691413" sldId="420"/>
            <ac:picMk id="3" creationId="{5D384BB2-F9A5-EFE1-034E-A228E10792AA}"/>
          </ac:picMkLst>
        </pc:picChg>
        <pc:picChg chg="add mod ord">
          <ac:chgData name="Jillian Thompson" userId="234be6cb-bad1-42ad-9bf2-dffb67fb5fc3" providerId="ADAL" clId="{A292852A-DDAD-48DB-8D06-DE9EA2DD41CE}" dt="2024-11-13T17:32:23.296" v="154" actId="167"/>
          <ac:picMkLst>
            <pc:docMk/>
            <pc:sldMk cId="3001691413" sldId="420"/>
            <ac:picMk id="4" creationId="{1BA8333A-4AB7-1404-4BB5-AF934E10351D}"/>
          </ac:picMkLst>
        </pc:picChg>
        <pc:picChg chg="mod">
          <ac:chgData name="Jillian Thompson" userId="234be6cb-bad1-42ad-9bf2-dffb67fb5fc3" providerId="ADAL" clId="{A292852A-DDAD-48DB-8D06-DE9EA2DD41CE}" dt="2024-11-13T16:39:55.598" v="0"/>
          <ac:picMkLst>
            <pc:docMk/>
            <pc:sldMk cId="3001691413" sldId="420"/>
            <ac:picMk id="7" creationId="{00000000-0000-0000-0000-000000000000}"/>
          </ac:picMkLst>
        </pc:picChg>
        <pc:picChg chg="mod">
          <ac:chgData name="Jillian Thompson" userId="234be6cb-bad1-42ad-9bf2-dffb67fb5fc3" providerId="ADAL" clId="{A292852A-DDAD-48DB-8D06-DE9EA2DD41CE}" dt="2024-11-13T16:39:55.598" v="0"/>
          <ac:picMkLst>
            <pc:docMk/>
            <pc:sldMk cId="3001691413" sldId="420"/>
            <ac:picMk id="8" creationId="{00000000-0000-0000-0000-000000000000}"/>
          </ac:picMkLst>
        </pc:picChg>
        <pc:picChg chg="mod">
          <ac:chgData name="Jillian Thompson" userId="234be6cb-bad1-42ad-9bf2-dffb67fb5fc3" providerId="ADAL" clId="{A292852A-DDAD-48DB-8D06-DE9EA2DD41CE}" dt="2024-11-13T16:39:55.598" v="0"/>
          <ac:picMkLst>
            <pc:docMk/>
            <pc:sldMk cId="3001691413" sldId="420"/>
            <ac:picMk id="9" creationId="{00000000-0000-0000-0000-000000000000}"/>
          </ac:picMkLst>
        </pc:picChg>
      </pc:sldChg>
      <pc:sldChg chg="addSp delSp modSp mod">
        <pc:chgData name="Jillian Thompson" userId="234be6cb-bad1-42ad-9bf2-dffb67fb5fc3" providerId="ADAL" clId="{A292852A-DDAD-48DB-8D06-DE9EA2DD41CE}" dt="2024-11-13T17:31:37.090" v="133" actId="207"/>
        <pc:sldMkLst>
          <pc:docMk/>
          <pc:sldMk cId="373557226" sldId="425"/>
        </pc:sldMkLst>
        <pc:spChg chg="mod">
          <ac:chgData name="Jillian Thompson" userId="234be6cb-bad1-42ad-9bf2-dffb67fb5fc3" providerId="ADAL" clId="{A292852A-DDAD-48DB-8D06-DE9EA2DD41CE}" dt="2024-11-13T17:31:37.090" v="133" actId="207"/>
          <ac:spMkLst>
            <pc:docMk/>
            <pc:sldMk cId="373557226" sldId="425"/>
            <ac:spMk id="2" creationId="{B3397E3F-AB4B-6EC2-F9E1-B3E3B94B9F0E}"/>
          </ac:spMkLst>
        </pc:spChg>
        <pc:picChg chg="add del mod ord">
          <ac:chgData name="Jillian Thompson" userId="234be6cb-bad1-42ad-9bf2-dffb67fb5fc3" providerId="ADAL" clId="{A292852A-DDAD-48DB-8D06-DE9EA2DD41CE}" dt="2024-11-13T17:30:37.778" v="113" actId="478"/>
          <ac:picMkLst>
            <pc:docMk/>
            <pc:sldMk cId="373557226" sldId="425"/>
            <ac:picMk id="3" creationId="{2FB93C60-A9DA-5D65-D8C1-C056031C58EA}"/>
          </ac:picMkLst>
        </pc:picChg>
        <pc:picChg chg="mod">
          <ac:chgData name="Jillian Thompson" userId="234be6cb-bad1-42ad-9bf2-dffb67fb5fc3" providerId="ADAL" clId="{A292852A-DDAD-48DB-8D06-DE9EA2DD41CE}" dt="2024-11-13T16:39:55.598" v="0"/>
          <ac:picMkLst>
            <pc:docMk/>
            <pc:sldMk cId="373557226" sldId="425"/>
            <ac:picMk id="5" creationId="{7A94F4F2-D03A-CB38-F524-17CE6F6AE7E2}"/>
          </ac:picMkLst>
        </pc:picChg>
        <pc:picChg chg="add mod ord">
          <ac:chgData name="Jillian Thompson" userId="234be6cb-bad1-42ad-9bf2-dffb67fb5fc3" providerId="ADAL" clId="{A292852A-DDAD-48DB-8D06-DE9EA2DD41CE}" dt="2024-11-13T17:30:48.820" v="119" actId="167"/>
          <ac:picMkLst>
            <pc:docMk/>
            <pc:sldMk cId="373557226" sldId="425"/>
            <ac:picMk id="6" creationId="{40CDD0F8-2B9E-C152-55BE-8DAA558EA19F}"/>
          </ac:picMkLst>
        </pc:picChg>
      </pc:sldChg>
      <pc:sldChg chg="addSp delSp modSp mod">
        <pc:chgData name="Jillian Thompson" userId="234be6cb-bad1-42ad-9bf2-dffb67fb5fc3" providerId="ADAL" clId="{A292852A-DDAD-48DB-8D06-DE9EA2DD41CE}" dt="2024-11-13T17:31:33.242" v="132" actId="207"/>
        <pc:sldMkLst>
          <pc:docMk/>
          <pc:sldMk cId="3964762534" sldId="426"/>
        </pc:sldMkLst>
        <pc:spChg chg="mod">
          <ac:chgData name="Jillian Thompson" userId="234be6cb-bad1-42ad-9bf2-dffb67fb5fc3" providerId="ADAL" clId="{A292852A-DDAD-48DB-8D06-DE9EA2DD41CE}" dt="2024-11-13T17:31:33.242" v="132" actId="207"/>
          <ac:spMkLst>
            <pc:docMk/>
            <pc:sldMk cId="3964762534" sldId="426"/>
            <ac:spMk id="2" creationId="{0F31EA95-5F17-A666-73A2-448574EC169B}"/>
          </ac:spMkLst>
        </pc:spChg>
        <pc:picChg chg="add del mod ord">
          <ac:chgData name="Jillian Thompson" userId="234be6cb-bad1-42ad-9bf2-dffb67fb5fc3" providerId="ADAL" clId="{A292852A-DDAD-48DB-8D06-DE9EA2DD41CE}" dt="2024-11-13T17:31:00.625" v="122" actId="478"/>
          <ac:picMkLst>
            <pc:docMk/>
            <pc:sldMk cId="3964762534" sldId="426"/>
            <ac:picMk id="3" creationId="{D19CE076-6F7F-5EE4-E22B-A004EF48E0EB}"/>
          </ac:picMkLst>
        </pc:picChg>
        <pc:picChg chg="add mod ord">
          <ac:chgData name="Jillian Thompson" userId="234be6cb-bad1-42ad-9bf2-dffb67fb5fc3" providerId="ADAL" clId="{A292852A-DDAD-48DB-8D06-DE9EA2DD41CE}" dt="2024-11-13T17:31:03.805" v="124" actId="167"/>
          <ac:picMkLst>
            <pc:docMk/>
            <pc:sldMk cId="3964762534" sldId="426"/>
            <ac:picMk id="4" creationId="{7BF84151-8F1A-79A4-098E-4D04E4422B0F}"/>
          </ac:picMkLst>
        </pc:picChg>
        <pc:picChg chg="mod">
          <ac:chgData name="Jillian Thompson" userId="234be6cb-bad1-42ad-9bf2-dffb67fb5fc3" providerId="ADAL" clId="{A292852A-DDAD-48DB-8D06-DE9EA2DD41CE}" dt="2024-11-13T16:39:55.598" v="0"/>
          <ac:picMkLst>
            <pc:docMk/>
            <pc:sldMk cId="3964762534" sldId="426"/>
            <ac:picMk id="5" creationId="{CD408C60-89EA-F0B9-B9E9-58ECD0478CE9}"/>
          </ac:picMkLst>
        </pc:picChg>
      </pc:sldChg>
      <pc:sldChg chg="addSp delSp modSp mod">
        <pc:chgData name="Jillian Thompson" userId="234be6cb-bad1-42ad-9bf2-dffb67fb5fc3" providerId="ADAL" clId="{A292852A-DDAD-48DB-8D06-DE9EA2DD41CE}" dt="2024-11-13T17:31:29.663" v="131"/>
        <pc:sldMkLst>
          <pc:docMk/>
          <pc:sldMk cId="2914643672" sldId="427"/>
        </pc:sldMkLst>
        <pc:spChg chg="del mod">
          <ac:chgData name="Jillian Thompson" userId="234be6cb-bad1-42ad-9bf2-dffb67fb5fc3" providerId="ADAL" clId="{A292852A-DDAD-48DB-8D06-DE9EA2DD41CE}" dt="2024-11-13T16:40:21.634" v="9" actId="478"/>
          <ac:spMkLst>
            <pc:docMk/>
            <pc:sldMk cId="2914643672" sldId="427"/>
            <ac:spMk id="2" creationId="{2C372A1E-332C-82B5-EA71-E77AA89144E3}"/>
          </ac:spMkLst>
        </pc:spChg>
        <pc:spChg chg="mod">
          <ac:chgData name="Jillian Thompson" userId="234be6cb-bad1-42ad-9bf2-dffb67fb5fc3" providerId="ADAL" clId="{A292852A-DDAD-48DB-8D06-DE9EA2DD41CE}" dt="2024-11-13T17:31:29.663" v="131"/>
          <ac:spMkLst>
            <pc:docMk/>
            <pc:sldMk cId="2914643672" sldId="427"/>
            <ac:spMk id="3" creationId="{BF5560A2-2E7D-FCF9-57E9-C1730D782DDA}"/>
          </ac:spMkLst>
        </pc:spChg>
        <pc:picChg chg="add mod ord">
          <ac:chgData name="Jillian Thompson" userId="234be6cb-bad1-42ad-9bf2-dffb67fb5fc3" providerId="ADAL" clId="{A292852A-DDAD-48DB-8D06-DE9EA2DD41CE}" dt="2024-11-13T17:31:11.589" v="128" actId="167"/>
          <ac:picMkLst>
            <pc:docMk/>
            <pc:sldMk cId="2914643672" sldId="427"/>
            <ac:picMk id="2" creationId="{E9C4D29E-B7CD-C1C6-540E-27945C4E1E67}"/>
          </ac:picMkLst>
        </pc:picChg>
        <pc:picChg chg="add del mod ord">
          <ac:chgData name="Jillian Thompson" userId="234be6cb-bad1-42ad-9bf2-dffb67fb5fc3" providerId="ADAL" clId="{A292852A-DDAD-48DB-8D06-DE9EA2DD41CE}" dt="2024-11-13T17:31:09.380" v="126" actId="478"/>
          <ac:picMkLst>
            <pc:docMk/>
            <pc:sldMk cId="2914643672" sldId="427"/>
            <ac:picMk id="4" creationId="{CB53F6FC-FA66-C8B8-B1F4-9462F14643E9}"/>
          </ac:picMkLst>
        </pc:picChg>
      </pc:sldChg>
      <pc:sldChg chg="addSp delSp modSp mod">
        <pc:chgData name="Jillian Thompson" userId="234be6cb-bad1-42ad-9bf2-dffb67fb5fc3" providerId="ADAL" clId="{A292852A-DDAD-48DB-8D06-DE9EA2DD41CE}" dt="2024-11-13T17:31:50.476" v="137" actId="167"/>
        <pc:sldMkLst>
          <pc:docMk/>
          <pc:sldMk cId="754468409" sldId="428"/>
        </pc:sldMkLst>
        <pc:spChg chg="mod">
          <ac:chgData name="Jillian Thompson" userId="234be6cb-bad1-42ad-9bf2-dffb67fb5fc3" providerId="ADAL" clId="{A292852A-DDAD-48DB-8D06-DE9EA2DD41CE}" dt="2024-11-13T17:31:42.966" v="134" actId="207"/>
          <ac:spMkLst>
            <pc:docMk/>
            <pc:sldMk cId="754468409" sldId="428"/>
            <ac:spMk id="2" creationId="{4BEC5E84-C763-1853-83D0-31F397A02464}"/>
          </ac:spMkLst>
        </pc:spChg>
        <pc:picChg chg="add del mod ord">
          <ac:chgData name="Jillian Thompson" userId="234be6cb-bad1-42ad-9bf2-dffb67fb5fc3" providerId="ADAL" clId="{A292852A-DDAD-48DB-8D06-DE9EA2DD41CE}" dt="2024-11-13T17:31:47.792" v="135" actId="478"/>
          <ac:picMkLst>
            <pc:docMk/>
            <pc:sldMk cId="754468409" sldId="428"/>
            <ac:picMk id="3" creationId="{B4DB0E75-FC63-975E-8B00-9B0442002EDD}"/>
          </ac:picMkLst>
        </pc:picChg>
        <pc:picChg chg="mod">
          <ac:chgData name="Jillian Thompson" userId="234be6cb-bad1-42ad-9bf2-dffb67fb5fc3" providerId="ADAL" clId="{A292852A-DDAD-48DB-8D06-DE9EA2DD41CE}" dt="2024-11-13T16:39:55.598" v="0"/>
          <ac:picMkLst>
            <pc:docMk/>
            <pc:sldMk cId="754468409" sldId="428"/>
            <ac:picMk id="4" creationId="{21064321-691C-EC3A-9082-DB24A1EF44F2}"/>
          </ac:picMkLst>
        </pc:picChg>
        <pc:picChg chg="add mod ord">
          <ac:chgData name="Jillian Thompson" userId="234be6cb-bad1-42ad-9bf2-dffb67fb5fc3" providerId="ADAL" clId="{A292852A-DDAD-48DB-8D06-DE9EA2DD41CE}" dt="2024-11-13T17:31:50.476" v="137" actId="167"/>
          <ac:picMkLst>
            <pc:docMk/>
            <pc:sldMk cId="754468409" sldId="428"/>
            <ac:picMk id="5" creationId="{718C1DB5-EA2C-A130-B1FD-F40D63C00819}"/>
          </ac:picMkLst>
        </pc:picChg>
      </pc:sldChg>
      <pc:sldChg chg="addSp delSp modSp mod">
        <pc:chgData name="Jillian Thompson" userId="234be6cb-bad1-42ad-9bf2-dffb67fb5fc3" providerId="ADAL" clId="{A292852A-DDAD-48DB-8D06-DE9EA2DD41CE}" dt="2024-11-13T17:32:16.282" v="150" actId="207"/>
        <pc:sldMkLst>
          <pc:docMk/>
          <pc:sldMk cId="2658463861" sldId="431"/>
        </pc:sldMkLst>
        <pc:spChg chg="mod">
          <ac:chgData name="Jillian Thompson" userId="234be6cb-bad1-42ad-9bf2-dffb67fb5fc3" providerId="ADAL" clId="{A292852A-DDAD-48DB-8D06-DE9EA2DD41CE}" dt="2024-11-13T17:32:16.282" v="150" actId="207"/>
          <ac:spMkLst>
            <pc:docMk/>
            <pc:sldMk cId="2658463861" sldId="431"/>
            <ac:spMk id="2" creationId="{B1629FB4-7190-0907-CAA5-81CACC799431}"/>
          </ac:spMkLst>
        </pc:spChg>
        <pc:picChg chg="add del mod ord">
          <ac:chgData name="Jillian Thompson" userId="234be6cb-bad1-42ad-9bf2-dffb67fb5fc3" providerId="ADAL" clId="{A292852A-DDAD-48DB-8D06-DE9EA2DD41CE}" dt="2024-11-13T17:32:12.418" v="147" actId="478"/>
          <ac:picMkLst>
            <pc:docMk/>
            <pc:sldMk cId="2658463861" sldId="431"/>
            <ac:picMk id="3" creationId="{3F4215F1-4F24-A089-75E8-7CAC33CD6B70}"/>
          </ac:picMkLst>
        </pc:picChg>
        <pc:picChg chg="add mod ord">
          <ac:chgData name="Jillian Thompson" userId="234be6cb-bad1-42ad-9bf2-dffb67fb5fc3" providerId="ADAL" clId="{A292852A-DDAD-48DB-8D06-DE9EA2DD41CE}" dt="2024-11-13T17:32:14.448" v="149" actId="167"/>
          <ac:picMkLst>
            <pc:docMk/>
            <pc:sldMk cId="2658463861" sldId="431"/>
            <ac:picMk id="4" creationId="{2F5B172C-BD7D-AFC8-1444-17AF9C244D63}"/>
          </ac:picMkLst>
        </pc:picChg>
        <pc:picChg chg="mod">
          <ac:chgData name="Jillian Thompson" userId="234be6cb-bad1-42ad-9bf2-dffb67fb5fc3" providerId="ADAL" clId="{A292852A-DDAD-48DB-8D06-DE9EA2DD41CE}" dt="2024-11-13T16:39:55.598" v="0"/>
          <ac:picMkLst>
            <pc:docMk/>
            <pc:sldMk cId="2658463861" sldId="431"/>
            <ac:picMk id="13" creationId="{A93C0437-629E-22B5-857A-51D24EA80E57}"/>
          </ac:picMkLst>
        </pc:picChg>
      </pc:sldChg>
      <pc:sldChg chg="addSp delSp modSp mod">
        <pc:chgData name="Jillian Thompson" userId="234be6cb-bad1-42ad-9bf2-dffb67fb5fc3" providerId="ADAL" clId="{A292852A-DDAD-48DB-8D06-DE9EA2DD41CE}" dt="2024-11-13T17:33:02.668" v="166" actId="167"/>
        <pc:sldMkLst>
          <pc:docMk/>
          <pc:sldMk cId="4051958209" sldId="433"/>
        </pc:sldMkLst>
        <pc:spChg chg="mod">
          <ac:chgData name="Jillian Thompson" userId="234be6cb-bad1-42ad-9bf2-dffb67fb5fc3" providerId="ADAL" clId="{A292852A-DDAD-48DB-8D06-DE9EA2DD41CE}" dt="2024-11-13T17:32:58.645" v="163" actId="207"/>
          <ac:spMkLst>
            <pc:docMk/>
            <pc:sldMk cId="4051958209" sldId="433"/>
            <ac:spMk id="2" creationId="{E37673F0-4990-856A-85DF-FF02813A58E6}"/>
          </ac:spMkLst>
        </pc:spChg>
        <pc:picChg chg="add del mod ord">
          <ac:chgData name="Jillian Thompson" userId="234be6cb-bad1-42ad-9bf2-dffb67fb5fc3" providerId="ADAL" clId="{A292852A-DDAD-48DB-8D06-DE9EA2DD41CE}" dt="2024-11-13T17:32:59.763" v="164" actId="478"/>
          <ac:picMkLst>
            <pc:docMk/>
            <pc:sldMk cId="4051958209" sldId="433"/>
            <ac:picMk id="3" creationId="{84D81598-1A1D-91BA-08E9-8DC8A1D137F3}"/>
          </ac:picMkLst>
        </pc:picChg>
        <pc:picChg chg="add mod ord">
          <ac:chgData name="Jillian Thompson" userId="234be6cb-bad1-42ad-9bf2-dffb67fb5fc3" providerId="ADAL" clId="{A292852A-DDAD-48DB-8D06-DE9EA2DD41CE}" dt="2024-11-13T17:33:02.668" v="166" actId="167"/>
          <ac:picMkLst>
            <pc:docMk/>
            <pc:sldMk cId="4051958209" sldId="433"/>
            <ac:picMk id="4" creationId="{E28718F1-C9DC-C8AB-08ED-9F522165F41C}"/>
          </ac:picMkLst>
        </pc:picChg>
        <pc:picChg chg="mod">
          <ac:chgData name="Jillian Thompson" userId="234be6cb-bad1-42ad-9bf2-dffb67fb5fc3" providerId="ADAL" clId="{A292852A-DDAD-48DB-8D06-DE9EA2DD41CE}" dt="2024-11-13T16:39:55.598" v="0"/>
          <ac:picMkLst>
            <pc:docMk/>
            <pc:sldMk cId="4051958209" sldId="433"/>
            <ac:picMk id="5" creationId="{45769A13-158A-2409-7E83-F2C308C5BFFD}"/>
          </ac:picMkLst>
        </pc:picChg>
      </pc:sldChg>
      <pc:sldChg chg="addSp delSp modSp mod">
        <pc:chgData name="Jillian Thompson" userId="234be6cb-bad1-42ad-9bf2-dffb67fb5fc3" providerId="ADAL" clId="{A292852A-DDAD-48DB-8D06-DE9EA2DD41CE}" dt="2024-11-13T17:33:27.580" v="180" actId="207"/>
        <pc:sldMkLst>
          <pc:docMk/>
          <pc:sldMk cId="1023531182" sldId="434"/>
        </pc:sldMkLst>
        <pc:spChg chg="mod">
          <ac:chgData name="Jillian Thompson" userId="234be6cb-bad1-42ad-9bf2-dffb67fb5fc3" providerId="ADAL" clId="{A292852A-DDAD-48DB-8D06-DE9EA2DD41CE}" dt="2024-11-13T17:33:27.580" v="180" actId="207"/>
          <ac:spMkLst>
            <pc:docMk/>
            <pc:sldMk cId="1023531182" sldId="434"/>
            <ac:spMk id="2" creationId="{30F7406F-41C8-D273-937A-2CC10FB5001B}"/>
          </ac:spMkLst>
        </pc:spChg>
        <pc:picChg chg="add del mod ord">
          <ac:chgData name="Jillian Thompson" userId="234be6cb-bad1-42ad-9bf2-dffb67fb5fc3" providerId="ADAL" clId="{A292852A-DDAD-48DB-8D06-DE9EA2DD41CE}" dt="2024-11-13T17:33:21.625" v="176" actId="478"/>
          <ac:picMkLst>
            <pc:docMk/>
            <pc:sldMk cId="1023531182" sldId="434"/>
            <ac:picMk id="3" creationId="{E6DB6F8C-02F5-9B9B-753C-799BDC43F5FA}"/>
          </ac:picMkLst>
        </pc:picChg>
        <pc:picChg chg="add mod ord">
          <ac:chgData name="Jillian Thompson" userId="234be6cb-bad1-42ad-9bf2-dffb67fb5fc3" providerId="ADAL" clId="{A292852A-DDAD-48DB-8D06-DE9EA2DD41CE}" dt="2024-11-13T17:33:23.495" v="178" actId="167"/>
          <ac:picMkLst>
            <pc:docMk/>
            <pc:sldMk cId="1023531182" sldId="434"/>
            <ac:picMk id="4" creationId="{021C88DD-4E30-4E31-08E9-46232BF51FD2}"/>
          </ac:picMkLst>
        </pc:picChg>
        <pc:picChg chg="mod">
          <ac:chgData name="Jillian Thompson" userId="234be6cb-bad1-42ad-9bf2-dffb67fb5fc3" providerId="ADAL" clId="{A292852A-DDAD-48DB-8D06-DE9EA2DD41CE}" dt="2024-11-13T16:39:55.598" v="0"/>
          <ac:picMkLst>
            <pc:docMk/>
            <pc:sldMk cId="1023531182" sldId="434"/>
            <ac:picMk id="13" creationId="{C0547A9F-BF8E-6DB5-E08F-87FBCE2B13AA}"/>
          </ac:picMkLst>
        </pc:picChg>
      </pc:sldChg>
      <pc:sldChg chg="addSp delSp modSp mod">
        <pc:chgData name="Jillian Thompson" userId="234be6cb-bad1-42ad-9bf2-dffb67fb5fc3" providerId="ADAL" clId="{A292852A-DDAD-48DB-8D06-DE9EA2DD41CE}" dt="2024-11-13T17:32:54.641" v="162"/>
        <pc:sldMkLst>
          <pc:docMk/>
          <pc:sldMk cId="926251912" sldId="435"/>
        </pc:sldMkLst>
        <pc:spChg chg="del mod">
          <ac:chgData name="Jillian Thompson" userId="234be6cb-bad1-42ad-9bf2-dffb67fb5fc3" providerId="ADAL" clId="{A292852A-DDAD-48DB-8D06-DE9EA2DD41CE}" dt="2024-11-13T16:41:42.173" v="36" actId="478"/>
          <ac:spMkLst>
            <pc:docMk/>
            <pc:sldMk cId="926251912" sldId="435"/>
            <ac:spMk id="2" creationId="{F7FB8660-E9AB-9D8D-8573-CFB2F3A49871}"/>
          </ac:spMkLst>
        </pc:spChg>
        <pc:spChg chg="mod">
          <ac:chgData name="Jillian Thompson" userId="234be6cb-bad1-42ad-9bf2-dffb67fb5fc3" providerId="ADAL" clId="{A292852A-DDAD-48DB-8D06-DE9EA2DD41CE}" dt="2024-11-13T17:32:54.641" v="162"/>
          <ac:spMkLst>
            <pc:docMk/>
            <pc:sldMk cId="926251912" sldId="435"/>
            <ac:spMk id="3" creationId="{62F2E52B-A12F-10D2-DA6C-65E1F17E06FB}"/>
          </ac:spMkLst>
        </pc:spChg>
        <pc:picChg chg="add mod ord">
          <ac:chgData name="Jillian Thompson" userId="234be6cb-bad1-42ad-9bf2-dffb67fb5fc3" providerId="ADAL" clId="{A292852A-DDAD-48DB-8D06-DE9EA2DD41CE}" dt="2024-11-13T17:32:50.857" v="160" actId="167"/>
          <ac:picMkLst>
            <pc:docMk/>
            <pc:sldMk cId="926251912" sldId="435"/>
            <ac:picMk id="2" creationId="{5272FD33-DEA7-146D-D754-245C8BE8CA8B}"/>
          </ac:picMkLst>
        </pc:picChg>
        <pc:picChg chg="add del mod ord">
          <ac:chgData name="Jillian Thompson" userId="234be6cb-bad1-42ad-9bf2-dffb67fb5fc3" providerId="ADAL" clId="{A292852A-DDAD-48DB-8D06-DE9EA2DD41CE}" dt="2024-11-13T17:32:48.706" v="158" actId="478"/>
          <ac:picMkLst>
            <pc:docMk/>
            <pc:sldMk cId="926251912" sldId="435"/>
            <ac:picMk id="4" creationId="{11DF082D-1BA0-600D-2778-69AE6DD11241}"/>
          </ac:picMkLst>
        </pc:picChg>
      </pc:sldChg>
      <pc:sldChg chg="addSp delSp modSp mod">
        <pc:chgData name="Jillian Thompson" userId="234be6cb-bad1-42ad-9bf2-dffb67fb5fc3" providerId="ADAL" clId="{A292852A-DDAD-48DB-8D06-DE9EA2DD41CE}" dt="2024-11-13T17:34:15.811" v="208" actId="167"/>
        <pc:sldMkLst>
          <pc:docMk/>
          <pc:sldMk cId="1532231013" sldId="437"/>
        </pc:sldMkLst>
        <pc:spChg chg="mod">
          <ac:chgData name="Jillian Thompson" userId="234be6cb-bad1-42ad-9bf2-dffb67fb5fc3" providerId="ADAL" clId="{A292852A-DDAD-48DB-8D06-DE9EA2DD41CE}" dt="2024-11-13T17:34:08.824" v="203" actId="207"/>
          <ac:spMkLst>
            <pc:docMk/>
            <pc:sldMk cId="1532231013" sldId="437"/>
            <ac:spMk id="2" creationId="{E2B8CDB4-BCA5-366C-6329-E92ACA113E45}"/>
          </ac:spMkLst>
        </pc:spChg>
        <pc:spChg chg="mod">
          <ac:chgData name="Jillian Thompson" userId="234be6cb-bad1-42ad-9bf2-dffb67fb5fc3" providerId="ADAL" clId="{A292852A-DDAD-48DB-8D06-DE9EA2DD41CE}" dt="2024-11-13T17:34:13.122" v="205"/>
          <ac:spMkLst>
            <pc:docMk/>
            <pc:sldMk cId="1532231013" sldId="437"/>
            <ac:spMk id="3" creationId="{8C263CA8-B1EC-DE85-6AE3-29B5D38167CF}"/>
          </ac:spMkLst>
        </pc:spChg>
        <pc:picChg chg="add del mod ord">
          <ac:chgData name="Jillian Thompson" userId="234be6cb-bad1-42ad-9bf2-dffb67fb5fc3" providerId="ADAL" clId="{A292852A-DDAD-48DB-8D06-DE9EA2DD41CE}" dt="2024-11-13T17:34:13.934" v="206" actId="478"/>
          <ac:picMkLst>
            <pc:docMk/>
            <pc:sldMk cId="1532231013" sldId="437"/>
            <ac:picMk id="4" creationId="{EEF8F5C4-F6E0-0BA4-05E2-A51581B3AD98}"/>
          </ac:picMkLst>
        </pc:picChg>
        <pc:picChg chg="add mod ord">
          <ac:chgData name="Jillian Thompson" userId="234be6cb-bad1-42ad-9bf2-dffb67fb5fc3" providerId="ADAL" clId="{A292852A-DDAD-48DB-8D06-DE9EA2DD41CE}" dt="2024-11-13T17:34:15.811" v="208" actId="167"/>
          <ac:picMkLst>
            <pc:docMk/>
            <pc:sldMk cId="1532231013" sldId="437"/>
            <ac:picMk id="5" creationId="{9EF4E45E-3F20-368A-8C92-8BCF23CF3F5B}"/>
          </ac:picMkLst>
        </pc:picChg>
      </pc:sldChg>
      <pc:sldChg chg="addSp delSp modSp mod">
        <pc:chgData name="Jillian Thompson" userId="234be6cb-bad1-42ad-9bf2-dffb67fb5fc3" providerId="ADAL" clId="{A292852A-DDAD-48DB-8D06-DE9EA2DD41CE}" dt="2024-11-13T17:33:10.954" v="171" actId="167"/>
        <pc:sldMkLst>
          <pc:docMk/>
          <pc:sldMk cId="1850325956" sldId="439"/>
        </pc:sldMkLst>
        <pc:spChg chg="del mod">
          <ac:chgData name="Jillian Thompson" userId="234be6cb-bad1-42ad-9bf2-dffb67fb5fc3" providerId="ADAL" clId="{A292852A-DDAD-48DB-8D06-DE9EA2DD41CE}" dt="2024-11-13T16:42:07.098" v="44" actId="478"/>
          <ac:spMkLst>
            <pc:docMk/>
            <pc:sldMk cId="1850325956" sldId="439"/>
            <ac:spMk id="2" creationId="{8241A563-1362-9EF7-70C5-D8B36F4037C4}"/>
          </ac:spMkLst>
        </pc:spChg>
        <pc:spChg chg="mod">
          <ac:chgData name="Jillian Thompson" userId="234be6cb-bad1-42ad-9bf2-dffb67fb5fc3" providerId="ADAL" clId="{A292852A-DDAD-48DB-8D06-DE9EA2DD41CE}" dt="2024-11-13T17:33:07.624" v="168"/>
          <ac:spMkLst>
            <pc:docMk/>
            <pc:sldMk cId="1850325956" sldId="439"/>
            <ac:spMk id="3" creationId="{F14F639C-787E-A131-CF25-DEDD83D85436}"/>
          </ac:spMkLst>
        </pc:spChg>
        <pc:picChg chg="add mod ord">
          <ac:chgData name="Jillian Thompson" userId="234be6cb-bad1-42ad-9bf2-dffb67fb5fc3" providerId="ADAL" clId="{A292852A-DDAD-48DB-8D06-DE9EA2DD41CE}" dt="2024-11-13T17:33:10.954" v="171" actId="167"/>
          <ac:picMkLst>
            <pc:docMk/>
            <pc:sldMk cId="1850325956" sldId="439"/>
            <ac:picMk id="2" creationId="{4CBB5941-5265-0563-3502-207B5B5AF5D7}"/>
          </ac:picMkLst>
        </pc:picChg>
        <pc:picChg chg="add del mod ord">
          <ac:chgData name="Jillian Thompson" userId="234be6cb-bad1-42ad-9bf2-dffb67fb5fc3" providerId="ADAL" clId="{A292852A-DDAD-48DB-8D06-DE9EA2DD41CE}" dt="2024-11-13T17:33:08.943" v="169" actId="478"/>
          <ac:picMkLst>
            <pc:docMk/>
            <pc:sldMk cId="1850325956" sldId="439"/>
            <ac:picMk id="4" creationId="{DB889036-8569-55B3-3A34-4C738F319961}"/>
          </ac:picMkLst>
        </pc:picChg>
      </pc:sldChg>
      <pc:sldChg chg="addSp delSp modSp mod">
        <pc:chgData name="Jillian Thompson" userId="234be6cb-bad1-42ad-9bf2-dffb67fb5fc3" providerId="ADAL" clId="{A292852A-DDAD-48DB-8D06-DE9EA2DD41CE}" dt="2024-11-13T17:33:19.285" v="175" actId="207"/>
        <pc:sldMkLst>
          <pc:docMk/>
          <pc:sldMk cId="383876067" sldId="441"/>
        </pc:sldMkLst>
        <pc:spChg chg="del">
          <ac:chgData name="Jillian Thompson" userId="234be6cb-bad1-42ad-9bf2-dffb67fb5fc3" providerId="ADAL" clId="{A292852A-DDAD-48DB-8D06-DE9EA2DD41CE}" dt="2024-11-13T16:42:18.342" v="48" actId="478"/>
          <ac:spMkLst>
            <pc:docMk/>
            <pc:sldMk cId="383876067" sldId="441"/>
            <ac:spMk id="2" creationId="{DD953D3A-897E-8B57-DD23-4A85A371EB65}"/>
          </ac:spMkLst>
        </pc:spChg>
        <pc:spChg chg="mod">
          <ac:chgData name="Jillian Thompson" userId="234be6cb-bad1-42ad-9bf2-dffb67fb5fc3" providerId="ADAL" clId="{A292852A-DDAD-48DB-8D06-DE9EA2DD41CE}" dt="2024-11-13T17:33:19.285" v="175" actId="207"/>
          <ac:spMkLst>
            <pc:docMk/>
            <pc:sldMk cId="383876067" sldId="441"/>
            <ac:spMk id="3" creationId="{97F352ED-81DB-F5A5-6275-E0F09E17CDF6}"/>
          </ac:spMkLst>
        </pc:spChg>
        <pc:picChg chg="add mod ord">
          <ac:chgData name="Jillian Thompson" userId="234be6cb-bad1-42ad-9bf2-dffb67fb5fc3" providerId="ADAL" clId="{A292852A-DDAD-48DB-8D06-DE9EA2DD41CE}" dt="2024-11-13T17:33:16.047" v="174" actId="167"/>
          <ac:picMkLst>
            <pc:docMk/>
            <pc:sldMk cId="383876067" sldId="441"/>
            <ac:picMk id="2" creationId="{7555ED31-00D6-DA47-0DC2-54FC246B717D}"/>
          </ac:picMkLst>
        </pc:picChg>
        <pc:picChg chg="add del mod ord">
          <ac:chgData name="Jillian Thompson" userId="234be6cb-bad1-42ad-9bf2-dffb67fb5fc3" providerId="ADAL" clId="{A292852A-DDAD-48DB-8D06-DE9EA2DD41CE}" dt="2024-11-13T17:33:14.161" v="172" actId="478"/>
          <ac:picMkLst>
            <pc:docMk/>
            <pc:sldMk cId="383876067" sldId="441"/>
            <ac:picMk id="4" creationId="{B68BDBC2-86BB-5D32-B4C8-DE9AE84C7ADD}"/>
          </ac:picMkLst>
        </pc:picChg>
      </pc:sldChg>
      <pc:sldChg chg="addSp delSp modSp new mod ord">
        <pc:chgData name="Jillian Thompson" userId="234be6cb-bad1-42ad-9bf2-dffb67fb5fc3" providerId="ADAL" clId="{A292852A-DDAD-48DB-8D06-DE9EA2DD41CE}" dt="2024-11-13T16:49:30.311" v="112" actId="14100"/>
        <pc:sldMkLst>
          <pc:docMk/>
          <pc:sldMk cId="3147149082" sldId="442"/>
        </pc:sldMkLst>
        <pc:spChg chg="del">
          <ac:chgData name="Jillian Thompson" userId="234be6cb-bad1-42ad-9bf2-dffb67fb5fc3" providerId="ADAL" clId="{A292852A-DDAD-48DB-8D06-DE9EA2DD41CE}" dt="2024-11-13T16:49:15.580" v="106" actId="478"/>
          <ac:spMkLst>
            <pc:docMk/>
            <pc:sldMk cId="3147149082" sldId="442"/>
            <ac:spMk id="2" creationId="{5B43C2A9-9404-9D56-23D0-6D1C984FA185}"/>
          </ac:spMkLst>
        </pc:spChg>
        <pc:spChg chg="del">
          <ac:chgData name="Jillian Thompson" userId="234be6cb-bad1-42ad-9bf2-dffb67fb5fc3" providerId="ADAL" clId="{A292852A-DDAD-48DB-8D06-DE9EA2DD41CE}" dt="2024-11-13T16:49:16.839" v="107" actId="478"/>
          <ac:spMkLst>
            <pc:docMk/>
            <pc:sldMk cId="3147149082" sldId="442"/>
            <ac:spMk id="3" creationId="{87609913-21F9-A60D-5043-5E6C30DBC9C1}"/>
          </ac:spMkLst>
        </pc:spChg>
        <pc:picChg chg="add mod">
          <ac:chgData name="Jillian Thompson" userId="234be6cb-bad1-42ad-9bf2-dffb67fb5fc3" providerId="ADAL" clId="{A292852A-DDAD-48DB-8D06-DE9EA2DD41CE}" dt="2024-11-13T16:49:30.311" v="112" actId="14100"/>
          <ac:picMkLst>
            <pc:docMk/>
            <pc:sldMk cId="3147149082" sldId="442"/>
            <ac:picMk id="5" creationId="{29853971-12A5-9992-0675-EE5285D353FF}"/>
          </ac:picMkLst>
        </pc:picChg>
      </pc:sldChg>
      <pc:sldMasterChg chg="modSp modSldLayout">
        <pc:chgData name="Jillian Thompson" userId="234be6cb-bad1-42ad-9bf2-dffb67fb5fc3" providerId="ADAL" clId="{A292852A-DDAD-48DB-8D06-DE9EA2DD41CE}" dt="2024-11-13T16:39:55.598" v="0"/>
        <pc:sldMasterMkLst>
          <pc:docMk/>
          <pc:sldMasterMk cId="0" sldId="2147483660"/>
        </pc:sldMasterMkLst>
        <pc:spChg chg="mod">
          <ac:chgData name="Jillian Thompson" userId="234be6cb-bad1-42ad-9bf2-dffb67fb5fc3" providerId="ADAL" clId="{A292852A-DDAD-48DB-8D06-DE9EA2DD41CE}" dt="2024-11-13T16:39:55.598" v="0"/>
          <ac:spMkLst>
            <pc:docMk/>
            <pc:sldMasterMk cId="0" sldId="2147483660"/>
            <ac:spMk id="3" creationId="{00000000-0000-0000-0000-000000000000}"/>
          </ac:spMkLst>
        </pc:spChg>
        <pc:spChg chg="mod">
          <ac:chgData name="Jillian Thompson" userId="234be6cb-bad1-42ad-9bf2-dffb67fb5fc3" providerId="ADAL" clId="{A292852A-DDAD-48DB-8D06-DE9EA2DD41CE}" dt="2024-11-13T16:39:55.598" v="0"/>
          <ac:spMkLst>
            <pc:docMk/>
            <pc:sldMasterMk cId="0" sldId="2147483660"/>
            <ac:spMk id="13" creationId="{00000000-0000-0000-0000-000000000000}"/>
          </ac:spMkLst>
        </pc:spChg>
        <pc:spChg chg="mod">
          <ac:chgData name="Jillian Thompson" userId="234be6cb-bad1-42ad-9bf2-dffb67fb5fc3" providerId="ADAL" clId="{A292852A-DDAD-48DB-8D06-DE9EA2DD41CE}" dt="2024-11-13T16:39:55.598" v="0"/>
          <ac:spMkLst>
            <pc:docMk/>
            <pc:sldMasterMk cId="0" sldId="2147483660"/>
            <ac:spMk id="14" creationId="{00000000-0000-0000-0000-000000000000}"/>
          </ac:spMkLst>
        </pc:spChg>
        <pc:spChg chg="mod">
          <ac:chgData name="Jillian Thompson" userId="234be6cb-bad1-42ad-9bf2-dffb67fb5fc3" providerId="ADAL" clId="{A292852A-DDAD-48DB-8D06-DE9EA2DD41CE}" dt="2024-11-13T16:39:55.598" v="0"/>
          <ac:spMkLst>
            <pc:docMk/>
            <pc:sldMasterMk cId="0" sldId="2147483660"/>
            <ac:spMk id="22" creationId="{00000000-0000-0000-0000-000000000000}"/>
          </ac:spMkLst>
        </pc:spChg>
        <pc:spChg chg="mod">
          <ac:chgData name="Jillian Thompson" userId="234be6cb-bad1-42ad-9bf2-dffb67fb5fc3" providerId="ADAL" clId="{A292852A-DDAD-48DB-8D06-DE9EA2DD41CE}" dt="2024-11-13T16:39:55.598" v="0"/>
          <ac:spMkLst>
            <pc:docMk/>
            <pc:sldMasterMk cId="0" sldId="2147483660"/>
            <ac:spMk id="23" creationId="{00000000-0000-0000-0000-000000000000}"/>
          </ac:spMkLst>
        </pc:spChg>
        <pc:sldLayoutChg chg="modSp">
          <pc:chgData name="Jillian Thompson" userId="234be6cb-bad1-42ad-9bf2-dffb67fb5fc3" providerId="ADAL" clId="{A292852A-DDAD-48DB-8D06-DE9EA2DD41CE}" dt="2024-11-13T16:39:55.598" v="0"/>
          <pc:sldLayoutMkLst>
            <pc:docMk/>
            <pc:sldMasterMk cId="0" sldId="2147483660"/>
            <pc:sldLayoutMk cId="0" sldId="2147483661"/>
          </pc:sldLayoutMkLst>
          <pc:spChg chg="mod">
            <ac:chgData name="Jillian Thompson" userId="234be6cb-bad1-42ad-9bf2-dffb67fb5fc3" providerId="ADAL" clId="{A292852A-DDAD-48DB-8D06-DE9EA2DD41CE}" dt="2024-11-13T16:39:55.598" v="0"/>
            <ac:spMkLst>
              <pc:docMk/>
              <pc:sldMasterMk cId="0" sldId="2147483660"/>
              <pc:sldLayoutMk cId="0" sldId="2147483661"/>
              <ac:spMk id="8" creationId="{00000000-0000-0000-0000-000000000000}"/>
            </ac:spMkLst>
          </pc:spChg>
          <pc:spChg chg="mod">
            <ac:chgData name="Jillian Thompson" userId="234be6cb-bad1-42ad-9bf2-dffb67fb5fc3" providerId="ADAL" clId="{A292852A-DDAD-48DB-8D06-DE9EA2DD41CE}" dt="2024-11-13T16:39:55.598" v="0"/>
            <ac:spMkLst>
              <pc:docMk/>
              <pc:sldMasterMk cId="0" sldId="2147483660"/>
              <pc:sldLayoutMk cId="0" sldId="2147483661"/>
              <ac:spMk id="9" creationId="{00000000-0000-0000-0000-000000000000}"/>
            </ac:spMkLst>
          </pc:spChg>
        </pc:sldLayoutChg>
        <pc:sldLayoutChg chg="modSp">
          <pc:chgData name="Jillian Thompson" userId="234be6cb-bad1-42ad-9bf2-dffb67fb5fc3" providerId="ADAL" clId="{A292852A-DDAD-48DB-8D06-DE9EA2DD41CE}" dt="2024-11-13T16:39:55.598" v="0"/>
          <pc:sldLayoutMkLst>
            <pc:docMk/>
            <pc:sldMasterMk cId="0" sldId="2147483660"/>
            <pc:sldLayoutMk cId="0" sldId="2147483663"/>
          </pc:sldLayoutMkLst>
          <pc:spChg chg="mod">
            <ac:chgData name="Jillian Thompson" userId="234be6cb-bad1-42ad-9bf2-dffb67fb5fc3" providerId="ADAL" clId="{A292852A-DDAD-48DB-8D06-DE9EA2DD41CE}" dt="2024-11-13T16:39:55.598" v="0"/>
            <ac:spMkLst>
              <pc:docMk/>
              <pc:sldMasterMk cId="0" sldId="2147483660"/>
              <pc:sldLayoutMk cId="0" sldId="2147483663"/>
              <ac:spMk id="2" creationId="{00000000-0000-0000-0000-000000000000}"/>
            </ac:spMkLst>
          </pc:spChg>
          <pc:spChg chg="mod">
            <ac:chgData name="Jillian Thompson" userId="234be6cb-bad1-42ad-9bf2-dffb67fb5fc3" providerId="ADAL" clId="{A292852A-DDAD-48DB-8D06-DE9EA2DD41CE}" dt="2024-11-13T16:39:55.598" v="0"/>
            <ac:spMkLst>
              <pc:docMk/>
              <pc:sldMasterMk cId="0" sldId="2147483660"/>
              <pc:sldLayoutMk cId="0" sldId="2147483663"/>
              <ac:spMk id="3" creationId="{00000000-0000-0000-0000-000000000000}"/>
            </ac:spMkLst>
          </pc:spChg>
          <pc:spChg chg="mod">
            <ac:chgData name="Jillian Thompson" userId="234be6cb-bad1-42ad-9bf2-dffb67fb5fc3" providerId="ADAL" clId="{A292852A-DDAD-48DB-8D06-DE9EA2DD41CE}" dt="2024-11-13T16:39:55.598" v="0"/>
            <ac:spMkLst>
              <pc:docMk/>
              <pc:sldMasterMk cId="0" sldId="2147483660"/>
              <pc:sldLayoutMk cId="0" sldId="2147483663"/>
              <ac:spMk id="6" creationId="{00000000-0000-0000-0000-000000000000}"/>
            </ac:spMkLst>
          </pc:spChg>
        </pc:sldLayoutChg>
        <pc:sldLayoutChg chg="modSp">
          <pc:chgData name="Jillian Thompson" userId="234be6cb-bad1-42ad-9bf2-dffb67fb5fc3" providerId="ADAL" clId="{A292852A-DDAD-48DB-8D06-DE9EA2DD41CE}" dt="2024-11-13T16:39:55.598" v="0"/>
          <pc:sldLayoutMkLst>
            <pc:docMk/>
            <pc:sldMasterMk cId="0" sldId="2147483660"/>
            <pc:sldLayoutMk cId="0" sldId="2147483664"/>
          </pc:sldLayoutMkLst>
          <pc:spChg chg="mod">
            <ac:chgData name="Jillian Thompson" userId="234be6cb-bad1-42ad-9bf2-dffb67fb5fc3" providerId="ADAL" clId="{A292852A-DDAD-48DB-8D06-DE9EA2DD41CE}" dt="2024-11-13T16:39:55.598" v="0"/>
            <ac:spMkLst>
              <pc:docMk/>
              <pc:sldMasterMk cId="0" sldId="2147483660"/>
              <pc:sldLayoutMk cId="0" sldId="2147483664"/>
              <ac:spMk id="3" creationId="{00000000-0000-0000-0000-000000000000}"/>
            </ac:spMkLst>
          </pc:spChg>
          <pc:spChg chg="mod">
            <ac:chgData name="Jillian Thompson" userId="234be6cb-bad1-42ad-9bf2-dffb67fb5fc3" providerId="ADAL" clId="{A292852A-DDAD-48DB-8D06-DE9EA2DD41CE}" dt="2024-11-13T16:39:55.598" v="0"/>
            <ac:spMkLst>
              <pc:docMk/>
              <pc:sldMasterMk cId="0" sldId="2147483660"/>
              <pc:sldLayoutMk cId="0" sldId="2147483664"/>
              <ac:spMk id="4" creationId="{00000000-0000-0000-0000-000000000000}"/>
            </ac:spMkLst>
          </pc:spChg>
        </pc:sldLayoutChg>
        <pc:sldLayoutChg chg="modSp">
          <pc:chgData name="Jillian Thompson" userId="234be6cb-bad1-42ad-9bf2-dffb67fb5fc3" providerId="ADAL" clId="{A292852A-DDAD-48DB-8D06-DE9EA2DD41CE}" dt="2024-11-13T16:39:55.598" v="0"/>
          <pc:sldLayoutMkLst>
            <pc:docMk/>
            <pc:sldMasterMk cId="0" sldId="2147483660"/>
            <pc:sldLayoutMk cId="0" sldId="2147483665"/>
          </pc:sldLayoutMkLst>
          <pc:spChg chg="mod">
            <ac:chgData name="Jillian Thompson" userId="234be6cb-bad1-42ad-9bf2-dffb67fb5fc3" providerId="ADAL" clId="{A292852A-DDAD-48DB-8D06-DE9EA2DD41CE}" dt="2024-11-13T16:39:55.598" v="0"/>
            <ac:spMkLst>
              <pc:docMk/>
              <pc:sldMasterMk cId="0" sldId="2147483660"/>
              <pc:sldLayoutMk cId="0" sldId="2147483665"/>
              <ac:spMk id="2" creationId="{00000000-0000-0000-0000-000000000000}"/>
            </ac:spMkLst>
          </pc:spChg>
          <pc:spChg chg="mod">
            <ac:chgData name="Jillian Thompson" userId="234be6cb-bad1-42ad-9bf2-dffb67fb5fc3" providerId="ADAL" clId="{A292852A-DDAD-48DB-8D06-DE9EA2DD41CE}" dt="2024-11-13T16:39:55.598" v="0"/>
            <ac:spMkLst>
              <pc:docMk/>
              <pc:sldMasterMk cId="0" sldId="2147483660"/>
              <pc:sldLayoutMk cId="0" sldId="2147483665"/>
              <ac:spMk id="3" creationId="{00000000-0000-0000-0000-000000000000}"/>
            </ac:spMkLst>
          </pc:spChg>
          <pc:spChg chg="mod">
            <ac:chgData name="Jillian Thompson" userId="234be6cb-bad1-42ad-9bf2-dffb67fb5fc3" providerId="ADAL" clId="{A292852A-DDAD-48DB-8D06-DE9EA2DD41CE}" dt="2024-11-13T16:39:55.598" v="0"/>
            <ac:spMkLst>
              <pc:docMk/>
              <pc:sldMasterMk cId="0" sldId="2147483660"/>
              <pc:sldLayoutMk cId="0" sldId="2147483665"/>
              <ac:spMk id="4" creationId="{00000000-0000-0000-0000-000000000000}"/>
            </ac:spMkLst>
          </pc:spChg>
          <pc:spChg chg="mod">
            <ac:chgData name="Jillian Thompson" userId="234be6cb-bad1-42ad-9bf2-dffb67fb5fc3" providerId="ADAL" clId="{A292852A-DDAD-48DB-8D06-DE9EA2DD41CE}" dt="2024-11-13T16:39:55.598" v="0"/>
            <ac:spMkLst>
              <pc:docMk/>
              <pc:sldMasterMk cId="0" sldId="2147483660"/>
              <pc:sldLayoutMk cId="0" sldId="2147483665"/>
              <ac:spMk id="5" creationId="{00000000-0000-0000-0000-000000000000}"/>
            </ac:spMkLst>
          </pc:spChg>
          <pc:spChg chg="mod">
            <ac:chgData name="Jillian Thompson" userId="234be6cb-bad1-42ad-9bf2-dffb67fb5fc3" providerId="ADAL" clId="{A292852A-DDAD-48DB-8D06-DE9EA2DD41CE}" dt="2024-11-13T16:39:55.598" v="0"/>
            <ac:spMkLst>
              <pc:docMk/>
              <pc:sldMasterMk cId="0" sldId="2147483660"/>
              <pc:sldLayoutMk cId="0" sldId="2147483665"/>
              <ac:spMk id="6" creationId="{00000000-0000-0000-0000-000000000000}"/>
            </ac:spMkLst>
          </pc:spChg>
        </pc:sldLayoutChg>
        <pc:sldLayoutChg chg="modSp">
          <pc:chgData name="Jillian Thompson" userId="234be6cb-bad1-42ad-9bf2-dffb67fb5fc3" providerId="ADAL" clId="{A292852A-DDAD-48DB-8D06-DE9EA2DD41CE}" dt="2024-11-13T16:39:55.598" v="0"/>
          <pc:sldLayoutMkLst>
            <pc:docMk/>
            <pc:sldMasterMk cId="0" sldId="2147483660"/>
            <pc:sldLayoutMk cId="0" sldId="2147483668"/>
          </pc:sldLayoutMkLst>
          <pc:spChg chg="mod">
            <ac:chgData name="Jillian Thompson" userId="234be6cb-bad1-42ad-9bf2-dffb67fb5fc3" providerId="ADAL" clId="{A292852A-DDAD-48DB-8D06-DE9EA2DD41CE}" dt="2024-11-13T16:39:55.598" v="0"/>
            <ac:spMkLst>
              <pc:docMk/>
              <pc:sldMasterMk cId="0" sldId="2147483660"/>
              <pc:sldLayoutMk cId="0" sldId="2147483668"/>
              <ac:spMk id="2" creationId="{00000000-0000-0000-0000-000000000000}"/>
            </ac:spMkLst>
          </pc:spChg>
          <pc:spChg chg="mod">
            <ac:chgData name="Jillian Thompson" userId="234be6cb-bad1-42ad-9bf2-dffb67fb5fc3" providerId="ADAL" clId="{A292852A-DDAD-48DB-8D06-DE9EA2DD41CE}" dt="2024-11-13T16:39:55.598" v="0"/>
            <ac:spMkLst>
              <pc:docMk/>
              <pc:sldMasterMk cId="0" sldId="2147483660"/>
              <pc:sldLayoutMk cId="0" sldId="2147483668"/>
              <ac:spMk id="3" creationId="{00000000-0000-0000-0000-000000000000}"/>
            </ac:spMkLst>
          </pc:spChg>
          <pc:spChg chg="mod">
            <ac:chgData name="Jillian Thompson" userId="234be6cb-bad1-42ad-9bf2-dffb67fb5fc3" providerId="ADAL" clId="{A292852A-DDAD-48DB-8D06-DE9EA2DD41CE}" dt="2024-11-13T16:39:55.598" v="0"/>
            <ac:spMkLst>
              <pc:docMk/>
              <pc:sldMasterMk cId="0" sldId="2147483660"/>
              <pc:sldLayoutMk cId="0" sldId="2147483668"/>
              <ac:spMk id="4" creationId="{00000000-0000-0000-0000-000000000000}"/>
            </ac:spMkLst>
          </pc:spChg>
        </pc:sldLayoutChg>
        <pc:sldLayoutChg chg="modSp">
          <pc:chgData name="Jillian Thompson" userId="234be6cb-bad1-42ad-9bf2-dffb67fb5fc3" providerId="ADAL" clId="{A292852A-DDAD-48DB-8D06-DE9EA2DD41CE}" dt="2024-11-13T16:39:55.598" v="0"/>
          <pc:sldLayoutMkLst>
            <pc:docMk/>
            <pc:sldMasterMk cId="0" sldId="2147483660"/>
            <pc:sldLayoutMk cId="0" sldId="2147483669"/>
          </pc:sldLayoutMkLst>
          <pc:spChg chg="mod">
            <ac:chgData name="Jillian Thompson" userId="234be6cb-bad1-42ad-9bf2-dffb67fb5fc3" providerId="ADAL" clId="{A292852A-DDAD-48DB-8D06-DE9EA2DD41CE}" dt="2024-11-13T16:39:55.598" v="0"/>
            <ac:spMkLst>
              <pc:docMk/>
              <pc:sldMasterMk cId="0" sldId="2147483660"/>
              <pc:sldLayoutMk cId="0" sldId="2147483669"/>
              <ac:spMk id="2" creationId="{00000000-0000-0000-0000-000000000000}"/>
            </ac:spMkLst>
          </pc:spChg>
          <pc:spChg chg="mod">
            <ac:chgData name="Jillian Thompson" userId="234be6cb-bad1-42ad-9bf2-dffb67fb5fc3" providerId="ADAL" clId="{A292852A-DDAD-48DB-8D06-DE9EA2DD41CE}" dt="2024-11-13T16:39:55.598" v="0"/>
            <ac:spMkLst>
              <pc:docMk/>
              <pc:sldMasterMk cId="0" sldId="2147483660"/>
              <pc:sldLayoutMk cId="0" sldId="2147483669"/>
              <ac:spMk id="3" creationId="{00000000-0000-0000-0000-000000000000}"/>
            </ac:spMkLst>
          </pc:spChg>
          <pc:spChg chg="mod">
            <ac:chgData name="Jillian Thompson" userId="234be6cb-bad1-42ad-9bf2-dffb67fb5fc3" providerId="ADAL" clId="{A292852A-DDAD-48DB-8D06-DE9EA2DD41CE}" dt="2024-11-13T16:39:55.598" v="0"/>
            <ac:spMkLst>
              <pc:docMk/>
              <pc:sldMasterMk cId="0" sldId="2147483660"/>
              <pc:sldLayoutMk cId="0" sldId="2147483669"/>
              <ac:spMk id="4" creationId="{00000000-0000-0000-0000-000000000000}"/>
            </ac:spMkLst>
          </pc:spChg>
        </pc:sldLayoutChg>
        <pc:sldLayoutChg chg="modSp">
          <pc:chgData name="Jillian Thompson" userId="234be6cb-bad1-42ad-9bf2-dffb67fb5fc3" providerId="ADAL" clId="{A292852A-DDAD-48DB-8D06-DE9EA2DD41CE}" dt="2024-11-13T16:39:55.598" v="0"/>
          <pc:sldLayoutMkLst>
            <pc:docMk/>
            <pc:sldMasterMk cId="0" sldId="2147483660"/>
            <pc:sldLayoutMk cId="0" sldId="2147483671"/>
          </pc:sldLayoutMkLst>
          <pc:spChg chg="mod">
            <ac:chgData name="Jillian Thompson" userId="234be6cb-bad1-42ad-9bf2-dffb67fb5fc3" providerId="ADAL" clId="{A292852A-DDAD-48DB-8D06-DE9EA2DD41CE}" dt="2024-11-13T16:39:55.598" v="0"/>
            <ac:spMkLst>
              <pc:docMk/>
              <pc:sldMasterMk cId="0" sldId="2147483660"/>
              <pc:sldLayoutMk cId="0" sldId="2147483671"/>
              <ac:spMk id="2" creationId="{00000000-0000-0000-0000-000000000000}"/>
            </ac:spMkLst>
          </pc:spChg>
          <pc:spChg chg="mod">
            <ac:chgData name="Jillian Thompson" userId="234be6cb-bad1-42ad-9bf2-dffb67fb5fc3" providerId="ADAL" clId="{A292852A-DDAD-48DB-8D06-DE9EA2DD41CE}" dt="2024-11-13T16:39:55.598" v="0"/>
            <ac:spMkLst>
              <pc:docMk/>
              <pc:sldMasterMk cId="0" sldId="2147483660"/>
              <pc:sldLayoutMk cId="0" sldId="2147483671"/>
              <ac:spMk id="3" creationId="{00000000-0000-0000-0000-000000000000}"/>
            </ac:spMkLst>
          </pc:spChg>
        </pc:sldLayoutChg>
      </pc:sldMasterChg>
    </pc:docChg>
  </pc:docChgLst>
  <pc:docChgLst>
    <pc:chgData name="Paul Chilcote" userId="e3914ef52a3bdbdb" providerId="LiveId" clId="{C5A0FFCC-1B29-4E51-AEF7-4722136B1392}"/>
    <pc:docChg chg="modSld">
      <pc:chgData name="Paul Chilcote" userId="e3914ef52a3bdbdb" providerId="LiveId" clId="{C5A0FFCC-1B29-4E51-AEF7-4722136B1392}" dt="2024-11-05T14:36:29.269" v="5" actId="20577"/>
      <pc:docMkLst>
        <pc:docMk/>
      </pc:docMkLst>
      <pc:sldChg chg="modSp mod">
        <pc:chgData name="Paul Chilcote" userId="e3914ef52a3bdbdb" providerId="LiveId" clId="{C5A0FFCC-1B29-4E51-AEF7-4722136B1392}" dt="2024-11-05T14:36:29.269" v="5" actId="20577"/>
        <pc:sldMkLst>
          <pc:docMk/>
          <pc:sldMk cId="3013702426" sldId="309"/>
        </pc:sldMkLst>
        <pc:spChg chg="mod">
          <ac:chgData name="Paul Chilcote" userId="e3914ef52a3bdbdb" providerId="LiveId" clId="{C5A0FFCC-1B29-4E51-AEF7-4722136B1392}" dt="2024-11-05T14:36:29.269" v="5" actId="20577"/>
          <ac:spMkLst>
            <pc:docMk/>
            <pc:sldMk cId="3013702426" sldId="309"/>
            <ac:spMk id="2"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562707" y="1371600"/>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5B0DDCF1-D9FC-4132-BA49-3A99CA08290E}" type="datetimeFigureOut">
              <a:rPr lang="en-US" smtClean="0"/>
              <a:pPr/>
              <a:t>11/13/2024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32EA482B-7C24-40C9-AB45-3F6FD6D83550}" type="slidenum">
              <a:rPr lang="en-US" smtClean="0"/>
              <a:pPr/>
              <a:t>‹#›</a:t>
            </a:fld>
            <a:endParaRPr lang="en-US"/>
          </a:p>
        </p:txBody>
      </p:sp>
      <p:sp>
        <p:nvSpPr>
          <p:cNvPr id="9" name="Subtitle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B0DDCF1-D9FC-4132-BA49-3A99CA08290E}" type="datetimeFigureOut">
              <a:rPr lang="en-US" smtClean="0"/>
              <a:pPr/>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A482B-7C24-40C9-AB45-3F6FD6D8355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B0DDCF1-D9FC-4132-BA49-3A99CA08290E}" type="datetimeFigureOut">
              <a:rPr lang="en-US" smtClean="0"/>
              <a:pPr/>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A482B-7C24-40C9-AB45-3F6FD6D8355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B0DDCF1-D9FC-4132-BA49-3A99CA08290E}" type="datetimeFigureOut">
              <a:rPr lang="en-US" smtClean="0"/>
              <a:pPr/>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A482B-7C24-40C9-AB45-3F6FD6D8355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94488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2133600" y="2507786"/>
            <a:ext cx="94488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5B0DDCF1-D9FC-4132-BA49-3A99CA08290E}" type="datetimeFigureOut">
              <a:rPr lang="en-US" smtClean="0"/>
              <a:pPr/>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66400" y="6416676"/>
            <a:ext cx="1016000" cy="365125"/>
          </a:xfrm>
        </p:spPr>
        <p:txBody>
          <a:bodyPr/>
          <a:lstStyle/>
          <a:p>
            <a:fld id="{32EA482B-7C24-40C9-AB45-3F6FD6D8355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B0DDCF1-D9FC-4132-BA49-3A99CA08290E}" type="datetimeFigureOut">
              <a:rPr lang="en-US" smtClean="0"/>
              <a:pPr/>
              <a:t>11/13/2024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EA482B-7C24-40C9-AB45-3F6FD6D8355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362201"/>
            <a:ext cx="5386917"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362201"/>
            <a:ext cx="5389033"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5B0DDCF1-D9FC-4132-BA49-3A99CA08290E}" type="datetimeFigureOut">
              <a:rPr lang="en-US" smtClean="0"/>
              <a:pPr/>
              <a:t>11/13/2024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EA482B-7C24-40C9-AB45-3F6FD6D8355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5B0DDCF1-D9FC-4132-BA49-3A99CA08290E}" type="datetimeFigureOut">
              <a:rPr lang="en-US" smtClean="0"/>
              <a:pPr/>
              <a:t>11/13/2024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EA482B-7C24-40C9-AB45-3F6FD6D8355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0DDCF1-D9FC-4132-BA49-3A99CA08290E}" type="datetimeFigureOut">
              <a:rPr lang="en-US" smtClean="0"/>
              <a:pPr/>
              <a:t>11/13/2024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EA482B-7C24-40C9-AB45-3F6FD6D8355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609601" y="1524001"/>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273051"/>
            <a:ext cx="6815667"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B0DDCF1-D9FC-4132-BA49-3A99CA08290E}" type="datetimeFigureOut">
              <a:rPr lang="en-US" smtClean="0"/>
              <a:pPr/>
              <a:t>11/13/2024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EA482B-7C24-40C9-AB45-3F6FD6D8355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2438400" y="1831975"/>
            <a:ext cx="73152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2438400" y="1166787"/>
            <a:ext cx="73152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5B0DDCF1-D9FC-4132-BA49-3A99CA08290E}" type="datetimeFigureOut">
              <a:rPr lang="en-US" smtClean="0"/>
              <a:pPr/>
              <a:t>11/13/2024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EA482B-7C24-40C9-AB45-3F6FD6D8355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609600" y="1600200"/>
            <a:ext cx="109728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 y="6416676"/>
            <a:ext cx="28448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0DDCF1-D9FC-4132-BA49-3A99CA08290E}" type="datetimeFigureOut">
              <a:rPr lang="en-US" smtClean="0"/>
              <a:pPr/>
              <a:t>11/13/2024</a:t>
            </a:fld>
            <a:endParaRPr lang="en-US"/>
          </a:p>
        </p:txBody>
      </p:sp>
      <p:sp>
        <p:nvSpPr>
          <p:cNvPr id="3" name="Footer Placeholder 2"/>
          <p:cNvSpPr>
            <a:spLocks noGrp="1"/>
          </p:cNvSpPr>
          <p:nvPr>
            <p:ph type="ftr" sz="quarter" idx="3"/>
          </p:nvPr>
        </p:nvSpPr>
        <p:spPr>
          <a:xfrm>
            <a:off x="4165600" y="6416676"/>
            <a:ext cx="38608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10566400" y="6416676"/>
            <a:ext cx="1016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32EA482B-7C24-40C9-AB45-3F6FD6D8355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hand raised up in the air&#10;&#10;Description automatically generated">
            <a:extLst>
              <a:ext uri="{FF2B5EF4-FFF2-40B4-BE49-F238E27FC236}">
                <a16:creationId xmlns:a16="http://schemas.microsoft.com/office/drawing/2014/main" id="{29853971-12A5-9992-0675-EE5285D353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47149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rry image of a sun&#10;&#10;Description automatically generated">
            <a:extLst>
              <a:ext uri="{FF2B5EF4-FFF2-40B4-BE49-F238E27FC236}">
                <a16:creationId xmlns:a16="http://schemas.microsoft.com/office/drawing/2014/main" id="{5272FD33-DEA7-146D-D754-245C8BE8CA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0"/>
            <a:ext cx="12217400" cy="6872288"/>
          </a:xfrm>
          <a:prstGeom prst="rect">
            <a:avLst/>
          </a:prstGeom>
        </p:spPr>
      </p:pic>
      <p:sp>
        <p:nvSpPr>
          <p:cNvPr id="3" name="Content Placeholder 2">
            <a:extLst>
              <a:ext uri="{FF2B5EF4-FFF2-40B4-BE49-F238E27FC236}">
                <a16:creationId xmlns:a16="http://schemas.microsoft.com/office/drawing/2014/main" id="{62F2E52B-A12F-10D2-DA6C-65E1F17E06FB}"/>
              </a:ext>
            </a:extLst>
          </p:cNvPr>
          <p:cNvSpPr>
            <a:spLocks noGrp="1"/>
          </p:cNvSpPr>
          <p:nvPr>
            <p:ph idx="1"/>
          </p:nvPr>
        </p:nvSpPr>
        <p:spPr>
          <a:xfrm>
            <a:off x="1981200" y="685800"/>
            <a:ext cx="8229600" cy="5623560"/>
          </a:xfrm>
        </p:spPr>
        <p:txBody>
          <a:bodyPr>
            <a:normAutofit/>
          </a:bodyPr>
          <a:lstStyle/>
          <a:p>
            <a:pPr marL="0" indent="0">
              <a:spcBef>
                <a:spcPts val="0"/>
              </a:spcBef>
              <a:buNone/>
            </a:pPr>
            <a:r>
              <a:rPr lang="en-US" sz="3200" kern="100" dirty="0">
                <a:solidFill>
                  <a:srgbClr val="34220E"/>
                </a:solidFill>
                <a:latin typeface="Times New Roman" panose="02020603050405020304" pitchFamily="18" charset="0"/>
                <a:ea typeface="Calibri" panose="020F0502020204030204" pitchFamily="34" charset="0"/>
                <a:cs typeface="Times New Roman" panose="02020603050405020304" pitchFamily="18" charset="0"/>
              </a:rPr>
              <a:t>While in thy word we search for thee,</a:t>
            </a:r>
            <a:endParaRPr lang="en-US" sz="3200" kern="100" dirty="0">
              <a:solidFill>
                <a:srgbClr val="34220E"/>
              </a:solidFill>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en-US" sz="3200" kern="100" dirty="0">
                <a:solidFill>
                  <a:srgbClr val="34220E"/>
                </a:solidFill>
                <a:latin typeface="Times New Roman" panose="02020603050405020304" pitchFamily="18" charset="0"/>
                <a:ea typeface="Calibri" panose="020F0502020204030204" pitchFamily="34" charset="0"/>
                <a:cs typeface="Times New Roman" panose="02020603050405020304" pitchFamily="18" charset="0"/>
              </a:rPr>
              <a:t>     (We search with trembling awe)</a:t>
            </a:r>
            <a:endParaRPr lang="en-US" sz="3200" kern="100" dirty="0">
              <a:solidFill>
                <a:srgbClr val="34220E"/>
              </a:solidFill>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en-US" sz="3200" kern="100" dirty="0">
                <a:solidFill>
                  <a:srgbClr val="34220E"/>
                </a:solidFill>
                <a:latin typeface="Times New Roman" panose="02020603050405020304" pitchFamily="18" charset="0"/>
                <a:ea typeface="Calibri" panose="020F0502020204030204" pitchFamily="34" charset="0"/>
                <a:cs typeface="Times New Roman" panose="02020603050405020304" pitchFamily="18" charset="0"/>
              </a:rPr>
              <a:t>Open our eyes and let us see</a:t>
            </a:r>
            <a:endParaRPr lang="en-US" sz="3200" kern="100" dirty="0">
              <a:solidFill>
                <a:srgbClr val="34220E"/>
              </a:solidFill>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en-US" sz="3200" kern="100" dirty="0">
                <a:solidFill>
                  <a:srgbClr val="34220E"/>
                </a:solidFill>
                <a:latin typeface="Times New Roman" panose="02020603050405020304" pitchFamily="18" charset="0"/>
                <a:ea typeface="Calibri" panose="020F0502020204030204" pitchFamily="34" charset="0"/>
                <a:cs typeface="Times New Roman" panose="02020603050405020304" pitchFamily="18" charset="0"/>
              </a:rPr>
              <a:t>     The wonders of thy law.</a:t>
            </a:r>
            <a:endParaRPr lang="en-US" sz="3200" kern="100" dirty="0">
              <a:solidFill>
                <a:srgbClr val="34220E"/>
              </a:solidFill>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en-US" sz="3200" kern="100" dirty="0">
                <a:solidFill>
                  <a:srgbClr val="34220E"/>
                </a:solidFill>
                <a:latin typeface="Times New Roman" panose="02020603050405020304" pitchFamily="18" charset="0"/>
                <a:ea typeface="Calibri" panose="020F0502020204030204" pitchFamily="34" charset="0"/>
                <a:cs typeface="Times New Roman" panose="02020603050405020304" pitchFamily="18" charset="0"/>
              </a:rPr>
              <a:t> </a:t>
            </a:r>
            <a:endParaRPr lang="en-US" sz="3200" kern="100" dirty="0">
              <a:solidFill>
                <a:srgbClr val="34220E"/>
              </a:solidFill>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en-US" sz="3200" kern="100" dirty="0">
                <a:solidFill>
                  <a:srgbClr val="34220E"/>
                </a:solidFill>
                <a:latin typeface="Times New Roman" panose="02020603050405020304" pitchFamily="18" charset="0"/>
                <a:ea typeface="Calibri" panose="020F0502020204030204" pitchFamily="34" charset="0"/>
                <a:cs typeface="Times New Roman" panose="02020603050405020304" pitchFamily="18" charset="0"/>
              </a:rPr>
              <a:t>Now let our darkness comprehend</a:t>
            </a:r>
            <a:endParaRPr lang="en-US" sz="3200" kern="100" dirty="0">
              <a:solidFill>
                <a:srgbClr val="34220E"/>
              </a:solidFill>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en-US" sz="3200" kern="100" dirty="0">
                <a:solidFill>
                  <a:srgbClr val="34220E"/>
                </a:solidFill>
                <a:latin typeface="Times New Roman" panose="02020603050405020304" pitchFamily="18" charset="0"/>
                <a:ea typeface="Calibri" panose="020F0502020204030204" pitchFamily="34" charset="0"/>
                <a:cs typeface="Times New Roman" panose="02020603050405020304" pitchFamily="18" charset="0"/>
              </a:rPr>
              <a:t>     The light that shines so clear;</a:t>
            </a:r>
            <a:endParaRPr lang="en-US" sz="3200" kern="100" dirty="0">
              <a:solidFill>
                <a:srgbClr val="34220E"/>
              </a:solidFill>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en-US" sz="3200" kern="100" dirty="0">
                <a:solidFill>
                  <a:srgbClr val="34220E"/>
                </a:solidFill>
                <a:latin typeface="Times New Roman" panose="02020603050405020304" pitchFamily="18" charset="0"/>
                <a:ea typeface="Calibri" panose="020F0502020204030204" pitchFamily="34" charset="0"/>
                <a:cs typeface="Times New Roman" panose="02020603050405020304" pitchFamily="18" charset="0"/>
              </a:rPr>
              <a:t>Now the revealing Spirit send,</a:t>
            </a:r>
            <a:endParaRPr lang="en-US" sz="3200" kern="100" dirty="0">
              <a:solidFill>
                <a:srgbClr val="34220E"/>
              </a:solidFill>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en-US" sz="3200" kern="100" dirty="0">
                <a:solidFill>
                  <a:srgbClr val="34220E"/>
                </a:solidFill>
                <a:latin typeface="Times New Roman" panose="02020603050405020304" pitchFamily="18" charset="0"/>
                <a:ea typeface="Calibri" panose="020F0502020204030204" pitchFamily="34" charset="0"/>
                <a:cs typeface="Times New Roman" panose="02020603050405020304" pitchFamily="18" charset="0"/>
              </a:rPr>
              <a:t>     And give us ears to hear.</a:t>
            </a:r>
          </a:p>
          <a:p>
            <a:pPr marL="0" indent="0">
              <a:spcBef>
                <a:spcPts val="0"/>
              </a:spcBef>
              <a:buNone/>
            </a:pPr>
            <a:endParaRPr lang="en-US" sz="3200" kern="100" dirty="0">
              <a:solidFill>
                <a:srgbClr val="34220E"/>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r">
              <a:spcBef>
                <a:spcPts val="0"/>
              </a:spcBef>
              <a:buNone/>
            </a:pPr>
            <a:r>
              <a:rPr lang="en-US" i="1" kern="100" dirty="0">
                <a:solidFill>
                  <a:srgbClr val="34220E"/>
                </a:solidFill>
                <a:latin typeface="Times New Roman" panose="02020603050405020304" pitchFamily="18" charset="0"/>
                <a:ea typeface="Calibri" panose="020F0502020204030204" pitchFamily="34" charset="0"/>
                <a:cs typeface="Times New Roman" panose="02020603050405020304" pitchFamily="18" charset="0"/>
              </a:rPr>
              <a:t>(Sung to the tune for O for a Thousand Tongues)</a:t>
            </a:r>
            <a:endParaRPr lang="en-US" i="1" kern="100" dirty="0">
              <a:solidFill>
                <a:srgbClr val="34220E"/>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926251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rry image of a sun&#10;&#10;Description automatically generated">
            <a:extLst>
              <a:ext uri="{FF2B5EF4-FFF2-40B4-BE49-F238E27FC236}">
                <a16:creationId xmlns:a16="http://schemas.microsoft.com/office/drawing/2014/main" id="{E28718F1-C9DC-C8AB-08ED-9F522165F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0"/>
            <a:ext cx="12217400" cy="6872288"/>
          </a:xfrm>
          <a:prstGeom prst="rect">
            <a:avLst/>
          </a:prstGeom>
        </p:spPr>
      </p:pic>
      <p:sp>
        <p:nvSpPr>
          <p:cNvPr id="2" name="Title 1">
            <a:extLst>
              <a:ext uri="{FF2B5EF4-FFF2-40B4-BE49-F238E27FC236}">
                <a16:creationId xmlns:a16="http://schemas.microsoft.com/office/drawing/2014/main" id="{E37673F0-4990-856A-85DF-FF02813A58E6}"/>
              </a:ext>
            </a:extLst>
          </p:cNvPr>
          <p:cNvSpPr>
            <a:spLocks noGrp="1"/>
          </p:cNvSpPr>
          <p:nvPr>
            <p:ph type="title"/>
          </p:nvPr>
        </p:nvSpPr>
        <p:spPr/>
        <p:txBody>
          <a:bodyPr/>
          <a:lstStyle/>
          <a:p>
            <a:r>
              <a:rPr lang="en-US" dirty="0">
                <a:solidFill>
                  <a:srgbClr val="34220E"/>
                </a:solidFill>
                <a:effectLst/>
              </a:rPr>
              <a:t>Spiritual Growth</a:t>
            </a:r>
          </a:p>
        </p:txBody>
      </p:sp>
      <p:pic>
        <p:nvPicPr>
          <p:cNvPr id="5" name="Content Placeholder 4" descr="A close-up of a plant growing from dirt&#10;&#10;Description automatically generated">
            <a:extLst>
              <a:ext uri="{FF2B5EF4-FFF2-40B4-BE49-F238E27FC236}">
                <a16:creationId xmlns:a16="http://schemas.microsoft.com/office/drawing/2014/main" id="{45769A13-158A-2409-7E83-F2C308C5BFF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76600" y="1508632"/>
            <a:ext cx="5638800" cy="48916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51958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rry image of a sun&#10;&#10;Description automatically generated">
            <a:extLst>
              <a:ext uri="{FF2B5EF4-FFF2-40B4-BE49-F238E27FC236}">
                <a16:creationId xmlns:a16="http://schemas.microsoft.com/office/drawing/2014/main" id="{4CBB5941-5265-0563-3502-207B5B5AF5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0"/>
            <a:ext cx="12217400" cy="6872288"/>
          </a:xfrm>
          <a:prstGeom prst="rect">
            <a:avLst/>
          </a:prstGeom>
        </p:spPr>
      </p:pic>
      <p:sp>
        <p:nvSpPr>
          <p:cNvPr id="3" name="Content Placeholder 2">
            <a:extLst>
              <a:ext uri="{FF2B5EF4-FFF2-40B4-BE49-F238E27FC236}">
                <a16:creationId xmlns:a16="http://schemas.microsoft.com/office/drawing/2014/main" id="{F14F639C-787E-A131-CF25-DEDD83D85436}"/>
              </a:ext>
            </a:extLst>
          </p:cNvPr>
          <p:cNvSpPr>
            <a:spLocks noGrp="1"/>
          </p:cNvSpPr>
          <p:nvPr>
            <p:ph idx="1"/>
          </p:nvPr>
        </p:nvSpPr>
        <p:spPr>
          <a:xfrm>
            <a:off x="1981200" y="533400"/>
            <a:ext cx="8229600" cy="5775960"/>
          </a:xfrm>
        </p:spPr>
        <p:txBody>
          <a:bodyPr>
            <a:noAutofit/>
          </a:bodyPr>
          <a:lstStyle/>
          <a:p>
            <a:pPr marL="137160" indent="0" algn="just">
              <a:buNone/>
            </a:pPr>
            <a:r>
              <a:rPr lang="en-US" dirty="0">
                <a:solidFill>
                  <a:srgbClr val="34220E"/>
                </a:solidFill>
                <a:latin typeface="Times New Roman" panose="02020603050405020304" pitchFamily="18" charset="0"/>
                <a:ea typeface="Calibri" panose="020F0502020204030204" pitchFamily="34" charset="0"/>
              </a:rPr>
              <a:t>Who marked their growth in grace? Who advised and exhorted them from time to time? Who prayed with them and for them as they had need? This, and this alone, is Christian fellowship. But, alas! Where is it to be found? Look east or west, north or south; name what parish you please. Is this Christian fellowship there? Rather, are not the bulk of the parishioners a mere rope of sand? What Christian connection is there between them? What intercourse in spiritual things? What watching over each other’s souls? What bearing of one another’s burdens? . . . We introduce Christian fellowship where it was utterly destroyed. And the fruits of it have been peace, joy, love, and zeal for every good word and work.	</a:t>
            </a:r>
            <a:r>
              <a:rPr lang="en-US" sz="2400" i="1" dirty="0">
                <a:solidFill>
                  <a:srgbClr val="34220E"/>
                </a:solidFill>
                <a:latin typeface="Times New Roman" panose="02020603050405020304" pitchFamily="18" charset="0"/>
                <a:ea typeface="Calibri" panose="020F0502020204030204" pitchFamily="34" charset="0"/>
              </a:rPr>
              <a:t>	           - John Wesley</a:t>
            </a:r>
            <a:endParaRPr lang="en-US" sz="2400" i="1" dirty="0">
              <a:solidFill>
                <a:srgbClr val="34220E"/>
              </a:solidFill>
            </a:endParaRPr>
          </a:p>
        </p:txBody>
      </p:sp>
    </p:spTree>
    <p:extLst>
      <p:ext uri="{BB962C8B-B14F-4D97-AF65-F5344CB8AC3E}">
        <p14:creationId xmlns:p14="http://schemas.microsoft.com/office/powerpoint/2010/main" val="1850325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rry image of a sun&#10;&#10;Description automatically generated">
            <a:extLst>
              <a:ext uri="{FF2B5EF4-FFF2-40B4-BE49-F238E27FC236}">
                <a16:creationId xmlns:a16="http://schemas.microsoft.com/office/drawing/2014/main" id="{7555ED31-00D6-DA47-0DC2-54FC246B71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0"/>
            <a:ext cx="12217400" cy="6872288"/>
          </a:xfrm>
          <a:prstGeom prst="rect">
            <a:avLst/>
          </a:prstGeom>
        </p:spPr>
      </p:pic>
      <p:sp>
        <p:nvSpPr>
          <p:cNvPr id="3" name="Content Placeholder 2">
            <a:extLst>
              <a:ext uri="{FF2B5EF4-FFF2-40B4-BE49-F238E27FC236}">
                <a16:creationId xmlns:a16="http://schemas.microsoft.com/office/drawing/2014/main" id="{97F352ED-81DB-F5A5-6275-E0F09E17CDF6}"/>
              </a:ext>
            </a:extLst>
          </p:cNvPr>
          <p:cNvSpPr>
            <a:spLocks noGrp="1"/>
          </p:cNvSpPr>
          <p:nvPr>
            <p:ph idx="1"/>
          </p:nvPr>
        </p:nvSpPr>
        <p:spPr/>
        <p:txBody>
          <a:bodyPr/>
          <a:lstStyle/>
          <a:p>
            <a:pPr marL="0" indent="0">
              <a:lnSpc>
                <a:spcPct val="107000"/>
              </a:lnSpc>
              <a:spcBef>
                <a:spcPts val="0"/>
              </a:spcBef>
              <a:buNone/>
            </a:pPr>
            <a:r>
              <a:rPr lang="en-US" sz="3600" kern="100" dirty="0">
                <a:solidFill>
                  <a:srgbClr val="34220E"/>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rPr>
              <a:t>Enlarge, inflame, and fill my heart</a:t>
            </a:r>
          </a:p>
          <a:p>
            <a:pPr marL="0" indent="0">
              <a:lnSpc>
                <a:spcPct val="107000"/>
              </a:lnSpc>
              <a:spcBef>
                <a:spcPts val="0"/>
              </a:spcBef>
              <a:buNone/>
            </a:pPr>
            <a:r>
              <a:rPr lang="en-US" sz="3600" kern="100" dirty="0">
                <a:solidFill>
                  <a:srgbClr val="34220E"/>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rPr>
              <a:t>     With growing, boundless love divine,</a:t>
            </a:r>
          </a:p>
          <a:p>
            <a:pPr marL="0" indent="0">
              <a:lnSpc>
                <a:spcPct val="107000"/>
              </a:lnSpc>
              <a:spcBef>
                <a:spcPts val="0"/>
              </a:spcBef>
              <a:buNone/>
            </a:pPr>
            <a:r>
              <a:rPr lang="en-US" sz="3600" kern="100" dirty="0">
                <a:solidFill>
                  <a:srgbClr val="34220E"/>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rPr>
              <a:t>So shall I all my strength exert,</a:t>
            </a:r>
          </a:p>
          <a:p>
            <a:pPr marL="0" indent="0">
              <a:lnSpc>
                <a:spcPct val="107000"/>
              </a:lnSpc>
              <a:spcBef>
                <a:spcPts val="0"/>
              </a:spcBef>
              <a:buNone/>
            </a:pPr>
            <a:r>
              <a:rPr lang="en-US" sz="3600" kern="100" dirty="0">
                <a:solidFill>
                  <a:srgbClr val="34220E"/>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rPr>
              <a:t>     And love all with a zeal like thine.</a:t>
            </a:r>
          </a:p>
          <a:p>
            <a:pPr marL="0" indent="0">
              <a:lnSpc>
                <a:spcPct val="107000"/>
              </a:lnSpc>
              <a:spcBef>
                <a:spcPts val="0"/>
              </a:spcBef>
              <a:buNone/>
            </a:pPr>
            <a:endParaRPr lang="en-US" sz="3600" kern="100" dirty="0">
              <a:solidFill>
                <a:srgbClr val="34220E"/>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endParaRPr>
          </a:p>
          <a:p>
            <a:pPr marL="0" indent="0" algn="r">
              <a:lnSpc>
                <a:spcPct val="107000"/>
              </a:lnSpc>
              <a:spcBef>
                <a:spcPts val="0"/>
              </a:spcBef>
              <a:buNone/>
            </a:pPr>
            <a:r>
              <a:rPr lang="en-US" i="1" kern="100" dirty="0">
                <a:solidFill>
                  <a:srgbClr val="34220E"/>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rPr>
              <a:t>(Sung to the tune of When I Survey )</a:t>
            </a:r>
          </a:p>
          <a:p>
            <a:pPr marL="0" indent="0" algn="r">
              <a:lnSpc>
                <a:spcPct val="107000"/>
              </a:lnSpc>
              <a:spcBef>
                <a:spcPts val="0"/>
              </a:spcBef>
              <a:buNone/>
            </a:pPr>
            <a:endParaRPr lang="en-US" sz="3600" kern="100" dirty="0">
              <a:solidFill>
                <a:srgbClr val="34220E"/>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endParaRPr>
          </a:p>
          <a:p>
            <a:pPr marL="137160" indent="0">
              <a:buNone/>
            </a:pPr>
            <a:endParaRPr lang="en-US" dirty="0"/>
          </a:p>
        </p:txBody>
      </p:sp>
    </p:spTree>
    <p:extLst>
      <p:ext uri="{BB962C8B-B14F-4D97-AF65-F5344CB8AC3E}">
        <p14:creationId xmlns:p14="http://schemas.microsoft.com/office/powerpoint/2010/main" val="383876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rry image of a sun&#10;&#10;Description automatically generated">
            <a:extLst>
              <a:ext uri="{FF2B5EF4-FFF2-40B4-BE49-F238E27FC236}">
                <a16:creationId xmlns:a16="http://schemas.microsoft.com/office/drawing/2014/main" id="{021C88DD-4E30-4E31-08E9-46232BF51F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0"/>
            <a:ext cx="12217400" cy="6872288"/>
          </a:xfrm>
          <a:prstGeom prst="rect">
            <a:avLst/>
          </a:prstGeom>
        </p:spPr>
      </p:pic>
      <p:sp>
        <p:nvSpPr>
          <p:cNvPr id="2" name="Title 1">
            <a:extLst>
              <a:ext uri="{FF2B5EF4-FFF2-40B4-BE49-F238E27FC236}">
                <a16:creationId xmlns:a16="http://schemas.microsoft.com/office/drawing/2014/main" id="{30F7406F-41C8-D273-937A-2CC10FB5001B}"/>
              </a:ext>
            </a:extLst>
          </p:cNvPr>
          <p:cNvSpPr>
            <a:spLocks noGrp="1"/>
          </p:cNvSpPr>
          <p:nvPr>
            <p:ph type="title"/>
          </p:nvPr>
        </p:nvSpPr>
        <p:spPr/>
        <p:txBody>
          <a:bodyPr/>
          <a:lstStyle/>
          <a:p>
            <a:r>
              <a:rPr lang="en-US" dirty="0">
                <a:solidFill>
                  <a:srgbClr val="34220E"/>
                </a:solidFill>
                <a:effectLst/>
              </a:rPr>
              <a:t>Missional Character</a:t>
            </a:r>
          </a:p>
        </p:txBody>
      </p:sp>
      <p:pic>
        <p:nvPicPr>
          <p:cNvPr id="13" name="Content Placeholder 12" descr="A group of people standing in a circle&#10;&#10;Description automatically generated">
            <a:extLst>
              <a:ext uri="{FF2B5EF4-FFF2-40B4-BE49-F238E27FC236}">
                <a16:creationId xmlns:a16="http://schemas.microsoft.com/office/drawing/2014/main" id="{C0547A9F-BF8E-6DB5-E08F-87FBCE2B13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56984" y="1600201"/>
            <a:ext cx="6278033" cy="47085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23531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rry image of a sun&#10;&#10;Description automatically generated">
            <a:extLst>
              <a:ext uri="{FF2B5EF4-FFF2-40B4-BE49-F238E27FC236}">
                <a16:creationId xmlns:a16="http://schemas.microsoft.com/office/drawing/2014/main" id="{FAA1685B-8971-357C-DF2D-0D857D8E84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0"/>
            <a:ext cx="12217400" cy="6872288"/>
          </a:xfrm>
          <a:prstGeom prst="rect">
            <a:avLst/>
          </a:prstGeom>
        </p:spPr>
      </p:pic>
      <p:sp>
        <p:nvSpPr>
          <p:cNvPr id="2" name="Title 1"/>
          <p:cNvSpPr>
            <a:spLocks noGrp="1"/>
          </p:cNvSpPr>
          <p:nvPr>
            <p:ph type="title"/>
          </p:nvPr>
        </p:nvSpPr>
        <p:spPr/>
        <p:txBody>
          <a:bodyPr>
            <a:normAutofit/>
          </a:bodyPr>
          <a:lstStyle/>
          <a:p>
            <a:r>
              <a:rPr lang="en-US" sz="3600" dirty="0">
                <a:solidFill>
                  <a:srgbClr val="34220E"/>
                </a:solidFill>
                <a:effectLst/>
              </a:rPr>
              <a:t>Works of Mercy: Compassion</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05200" y="1357479"/>
            <a:ext cx="5181600" cy="51939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73232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rry image of a sun&#10;&#10;Description automatically generated">
            <a:extLst>
              <a:ext uri="{FF2B5EF4-FFF2-40B4-BE49-F238E27FC236}">
                <a16:creationId xmlns:a16="http://schemas.microsoft.com/office/drawing/2014/main" id="{05054874-9250-3A69-CC4F-872702FFB9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0"/>
            <a:ext cx="12217400" cy="6872288"/>
          </a:xfrm>
          <a:prstGeom prst="rect">
            <a:avLst/>
          </a:prstGeom>
        </p:spPr>
      </p:pic>
      <p:sp>
        <p:nvSpPr>
          <p:cNvPr id="2" name="Title 1"/>
          <p:cNvSpPr>
            <a:spLocks noGrp="1"/>
          </p:cNvSpPr>
          <p:nvPr>
            <p:ph type="title"/>
          </p:nvPr>
        </p:nvSpPr>
        <p:spPr/>
        <p:txBody>
          <a:bodyPr>
            <a:normAutofit/>
          </a:bodyPr>
          <a:lstStyle/>
          <a:p>
            <a:r>
              <a:rPr lang="en-US" sz="3600" dirty="0">
                <a:solidFill>
                  <a:srgbClr val="34220E"/>
                </a:solidFill>
                <a:effectLst/>
              </a:rPr>
              <a:t>Works of Mercy: Justice</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81188" y="1600201"/>
            <a:ext cx="7429625" cy="47085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66619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rry image of a sun&#10;&#10;Description automatically generated">
            <a:extLst>
              <a:ext uri="{FF2B5EF4-FFF2-40B4-BE49-F238E27FC236}">
                <a16:creationId xmlns:a16="http://schemas.microsoft.com/office/drawing/2014/main" id="{564BDD1B-6ADF-7357-7AFC-8EB4210677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0"/>
            <a:ext cx="12217400" cy="6872288"/>
          </a:xfrm>
          <a:prstGeom prst="rect">
            <a:avLst/>
          </a:prstGeom>
        </p:spPr>
      </p:pic>
      <p:sp>
        <p:nvSpPr>
          <p:cNvPr id="2" name="Title 1">
            <a:extLst>
              <a:ext uri="{FF2B5EF4-FFF2-40B4-BE49-F238E27FC236}">
                <a16:creationId xmlns:a16="http://schemas.microsoft.com/office/drawing/2014/main" id="{EA6EF1C5-C58A-4571-9315-AA701E192101}"/>
              </a:ext>
            </a:extLst>
          </p:cNvPr>
          <p:cNvSpPr>
            <a:spLocks noGrp="1"/>
          </p:cNvSpPr>
          <p:nvPr>
            <p:ph type="title"/>
          </p:nvPr>
        </p:nvSpPr>
        <p:spPr/>
        <p:txBody>
          <a:bodyPr>
            <a:normAutofit fontScale="90000"/>
          </a:bodyPr>
          <a:lstStyle/>
          <a:p>
            <a:r>
              <a:rPr lang="en-US" dirty="0">
                <a:solidFill>
                  <a:srgbClr val="34220E"/>
                </a:solidFill>
                <a:effectLst/>
              </a:rPr>
              <a:t>zoeempowers.org</a:t>
            </a:r>
            <a:br>
              <a:rPr lang="en-US" dirty="0">
                <a:solidFill>
                  <a:srgbClr val="34220E"/>
                </a:solidFill>
                <a:effectLst/>
              </a:rPr>
            </a:br>
            <a:r>
              <a:rPr lang="en-US" dirty="0">
                <a:solidFill>
                  <a:srgbClr val="34220E"/>
                </a:solidFill>
                <a:effectLst/>
              </a:rPr>
              <a:t> &amp; Human Flourishing</a:t>
            </a:r>
          </a:p>
        </p:txBody>
      </p:sp>
      <p:pic>
        <p:nvPicPr>
          <p:cNvPr id="7" name="Content Placeholder 6">
            <a:extLst>
              <a:ext uri="{FF2B5EF4-FFF2-40B4-BE49-F238E27FC236}">
                <a16:creationId xmlns:a16="http://schemas.microsoft.com/office/drawing/2014/main" id="{8C6C56B4-AD11-45AF-A87B-0F0805166D4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08389" y="2057400"/>
            <a:ext cx="6803572" cy="3810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79369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rry image of a sun&#10;&#10;Description automatically generated">
            <a:extLst>
              <a:ext uri="{FF2B5EF4-FFF2-40B4-BE49-F238E27FC236}">
                <a16:creationId xmlns:a16="http://schemas.microsoft.com/office/drawing/2014/main" id="{50E9398A-1EA7-3E1F-35CA-401D0799C5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0"/>
            <a:ext cx="12217400" cy="6872288"/>
          </a:xfrm>
          <a:prstGeom prst="rect">
            <a:avLst/>
          </a:prstGeom>
        </p:spPr>
      </p:pic>
      <p:sp>
        <p:nvSpPr>
          <p:cNvPr id="3" name="Content Placeholder 2"/>
          <p:cNvSpPr>
            <a:spLocks noGrp="1"/>
          </p:cNvSpPr>
          <p:nvPr>
            <p:ph idx="1"/>
          </p:nvPr>
        </p:nvSpPr>
        <p:spPr>
          <a:xfrm>
            <a:off x="1981200" y="533400"/>
            <a:ext cx="8229600" cy="5775960"/>
          </a:xfrm>
        </p:spPr>
        <p:txBody>
          <a:bodyPr>
            <a:normAutofit lnSpcReduction="10000"/>
          </a:bodyPr>
          <a:lstStyle/>
          <a:p>
            <a:pPr>
              <a:buNone/>
            </a:pPr>
            <a:r>
              <a:rPr lang="en-US" sz="3200" dirty="0">
                <a:solidFill>
                  <a:srgbClr val="34220E"/>
                </a:solidFill>
              </a:rPr>
              <a:t>The church of Christ, in every age</a:t>
            </a:r>
          </a:p>
          <a:p>
            <a:pPr>
              <a:buNone/>
            </a:pPr>
            <a:r>
              <a:rPr lang="en-US" sz="3200" dirty="0">
                <a:solidFill>
                  <a:srgbClr val="34220E"/>
                </a:solidFill>
              </a:rPr>
              <a:t>	Beset by change but Spirit-led,</a:t>
            </a:r>
          </a:p>
          <a:p>
            <a:pPr>
              <a:buNone/>
            </a:pPr>
            <a:r>
              <a:rPr lang="en-US" sz="3200" dirty="0">
                <a:solidFill>
                  <a:srgbClr val="34220E"/>
                </a:solidFill>
              </a:rPr>
              <a:t>Must claim and test its heritage</a:t>
            </a:r>
          </a:p>
          <a:p>
            <a:pPr>
              <a:buNone/>
            </a:pPr>
            <a:r>
              <a:rPr lang="en-US" sz="3200" dirty="0">
                <a:solidFill>
                  <a:srgbClr val="34220E"/>
                </a:solidFill>
              </a:rPr>
              <a:t>	And keep on rising from the dead.</a:t>
            </a:r>
          </a:p>
          <a:p>
            <a:pPr>
              <a:buNone/>
            </a:pPr>
            <a:endParaRPr lang="en-US" sz="3200" dirty="0">
              <a:solidFill>
                <a:srgbClr val="34220E"/>
              </a:solidFill>
            </a:endParaRPr>
          </a:p>
          <a:p>
            <a:pPr>
              <a:buNone/>
            </a:pPr>
            <a:r>
              <a:rPr lang="en-US" sz="3200" dirty="0">
                <a:solidFill>
                  <a:srgbClr val="34220E"/>
                </a:solidFill>
              </a:rPr>
              <a:t>Then let the servant church arise,</a:t>
            </a:r>
          </a:p>
          <a:p>
            <a:pPr>
              <a:buNone/>
            </a:pPr>
            <a:r>
              <a:rPr lang="en-US" sz="3200" dirty="0">
                <a:solidFill>
                  <a:srgbClr val="34220E"/>
                </a:solidFill>
              </a:rPr>
              <a:t>	A caring church that longs to be</a:t>
            </a:r>
          </a:p>
          <a:p>
            <a:pPr>
              <a:buNone/>
            </a:pPr>
            <a:r>
              <a:rPr lang="en-US" sz="3200" dirty="0">
                <a:solidFill>
                  <a:srgbClr val="34220E"/>
                </a:solidFill>
              </a:rPr>
              <a:t>A partner in Christ’s sacrifice,</a:t>
            </a:r>
          </a:p>
          <a:p>
            <a:pPr>
              <a:buNone/>
            </a:pPr>
            <a:r>
              <a:rPr lang="en-US" sz="3200" dirty="0">
                <a:solidFill>
                  <a:srgbClr val="34220E"/>
                </a:solidFill>
              </a:rPr>
              <a:t>	And clothed in Christ’s humanity.</a:t>
            </a:r>
          </a:p>
          <a:p>
            <a:pPr>
              <a:buNone/>
            </a:pPr>
            <a:endParaRPr lang="en-US" dirty="0">
              <a:solidFill>
                <a:srgbClr val="34220E"/>
              </a:solidFill>
            </a:endParaRPr>
          </a:p>
          <a:p>
            <a:pPr algn="r">
              <a:buNone/>
            </a:pPr>
            <a:r>
              <a:rPr lang="en-US" i="1" dirty="0">
                <a:solidFill>
                  <a:srgbClr val="34220E"/>
                </a:solidFill>
              </a:rPr>
              <a:t>(Sung to the tune for Forth in Thy Name)</a:t>
            </a:r>
          </a:p>
        </p:txBody>
      </p:sp>
    </p:spTree>
    <p:extLst>
      <p:ext uri="{BB962C8B-B14F-4D97-AF65-F5344CB8AC3E}">
        <p14:creationId xmlns:p14="http://schemas.microsoft.com/office/powerpoint/2010/main" val="30137024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rry image of a sun&#10;&#10;Description automatically generated">
            <a:extLst>
              <a:ext uri="{FF2B5EF4-FFF2-40B4-BE49-F238E27FC236}">
                <a16:creationId xmlns:a16="http://schemas.microsoft.com/office/drawing/2014/main" id="{6ED66484-15B7-88C3-30E1-B67DA25C7A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0"/>
            <a:ext cx="12217400" cy="6872288"/>
          </a:xfrm>
          <a:prstGeom prst="rect">
            <a:avLst/>
          </a:prstGeom>
        </p:spPr>
      </p:pic>
      <p:sp>
        <p:nvSpPr>
          <p:cNvPr id="3" name="Content Placeholder 2"/>
          <p:cNvSpPr>
            <a:spLocks noGrp="1"/>
          </p:cNvSpPr>
          <p:nvPr>
            <p:ph idx="1"/>
          </p:nvPr>
        </p:nvSpPr>
        <p:spPr>
          <a:xfrm>
            <a:off x="1981200" y="533400"/>
            <a:ext cx="8229600" cy="5775960"/>
          </a:xfrm>
        </p:spPr>
        <p:txBody>
          <a:bodyPr/>
          <a:lstStyle/>
          <a:p>
            <a:endParaRPr lang="en-US" dirty="0"/>
          </a:p>
          <a:p>
            <a:pPr>
              <a:buNone/>
            </a:pPr>
            <a:r>
              <a:rPr lang="en-US" sz="3200" dirty="0">
                <a:solidFill>
                  <a:srgbClr val="34220E"/>
                </a:solidFill>
              </a:rPr>
              <a:t>We have no mission but to serve</a:t>
            </a:r>
          </a:p>
          <a:p>
            <a:pPr>
              <a:buNone/>
            </a:pPr>
            <a:r>
              <a:rPr lang="en-US" sz="3200" dirty="0">
                <a:solidFill>
                  <a:srgbClr val="34220E"/>
                </a:solidFill>
              </a:rPr>
              <a:t>	In full obedience to our Lord,</a:t>
            </a:r>
          </a:p>
          <a:p>
            <a:pPr>
              <a:buNone/>
            </a:pPr>
            <a:r>
              <a:rPr lang="en-US" sz="3200" dirty="0">
                <a:solidFill>
                  <a:srgbClr val="34220E"/>
                </a:solidFill>
              </a:rPr>
              <a:t>To care for all, without reserve,</a:t>
            </a:r>
          </a:p>
          <a:p>
            <a:pPr>
              <a:buNone/>
            </a:pPr>
            <a:r>
              <a:rPr lang="en-US" sz="3200" dirty="0">
                <a:solidFill>
                  <a:srgbClr val="34220E"/>
                </a:solidFill>
              </a:rPr>
              <a:t>	And spread his liberating word.</a:t>
            </a:r>
          </a:p>
          <a:p>
            <a:pPr>
              <a:buNone/>
            </a:pPr>
            <a:endParaRPr lang="en-US" dirty="0"/>
          </a:p>
        </p:txBody>
      </p:sp>
      <p:pic>
        <p:nvPicPr>
          <p:cNvPr id="4" name="Picture 3" descr="mission 3.jpg"/>
          <p:cNvPicPr>
            <a:picLocks noChangeAspect="1"/>
          </p:cNvPicPr>
          <p:nvPr/>
        </p:nvPicPr>
        <p:blipFill>
          <a:blip r:embed="rId3"/>
          <a:stretch>
            <a:fillRect/>
          </a:stretch>
        </p:blipFill>
        <p:spPr>
          <a:xfrm>
            <a:off x="5638800" y="3652463"/>
            <a:ext cx="4419600" cy="26793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52314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urry image of a sun&#10;&#10;Description automatically generated">
            <a:extLst>
              <a:ext uri="{FF2B5EF4-FFF2-40B4-BE49-F238E27FC236}">
                <a16:creationId xmlns:a16="http://schemas.microsoft.com/office/drawing/2014/main" id="{40CDD0F8-2B9E-C152-55BE-8DAA558EA1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0"/>
            <a:ext cx="12217400" cy="6872288"/>
          </a:xfrm>
          <a:prstGeom prst="rect">
            <a:avLst/>
          </a:prstGeom>
        </p:spPr>
      </p:pic>
      <p:sp>
        <p:nvSpPr>
          <p:cNvPr id="2" name="Title 1">
            <a:extLst>
              <a:ext uri="{FF2B5EF4-FFF2-40B4-BE49-F238E27FC236}">
                <a16:creationId xmlns:a16="http://schemas.microsoft.com/office/drawing/2014/main" id="{B3397E3F-AB4B-6EC2-F9E1-B3E3B94B9F0E}"/>
              </a:ext>
            </a:extLst>
          </p:cNvPr>
          <p:cNvSpPr>
            <a:spLocks noGrp="1"/>
          </p:cNvSpPr>
          <p:nvPr>
            <p:ph type="title"/>
          </p:nvPr>
        </p:nvSpPr>
        <p:spPr/>
        <p:txBody>
          <a:bodyPr>
            <a:normAutofit/>
          </a:bodyPr>
          <a:lstStyle/>
          <a:p>
            <a:r>
              <a:rPr lang="en-US" sz="3600" dirty="0">
                <a:solidFill>
                  <a:srgbClr val="34220E"/>
                </a:solidFill>
                <a:effectLst/>
              </a:rPr>
              <a:t>A Refreshed Wesleyan Vision</a:t>
            </a:r>
          </a:p>
        </p:txBody>
      </p:sp>
      <p:pic>
        <p:nvPicPr>
          <p:cNvPr id="5" name="Content Placeholder 4" descr="A tree with roots and grass&#10;&#10;Description automatically generated">
            <a:extLst>
              <a:ext uri="{FF2B5EF4-FFF2-40B4-BE49-F238E27FC236}">
                <a16:creationId xmlns:a16="http://schemas.microsoft.com/office/drawing/2014/main" id="{7A94F4F2-D03A-CB38-F524-17CE6F6AE7E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47440" y="1676401"/>
            <a:ext cx="6097121" cy="48040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3557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rry image of a sun&#10;&#10;Description automatically generated">
            <a:extLst>
              <a:ext uri="{FF2B5EF4-FFF2-40B4-BE49-F238E27FC236}">
                <a16:creationId xmlns:a16="http://schemas.microsoft.com/office/drawing/2014/main" id="{9EF4E45E-3F20-368A-8C92-8BCF23CF3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0"/>
            <a:ext cx="12217400" cy="6872288"/>
          </a:xfrm>
          <a:prstGeom prst="rect">
            <a:avLst/>
          </a:prstGeom>
        </p:spPr>
      </p:pic>
      <p:sp>
        <p:nvSpPr>
          <p:cNvPr id="2" name="Title 1">
            <a:extLst>
              <a:ext uri="{FF2B5EF4-FFF2-40B4-BE49-F238E27FC236}">
                <a16:creationId xmlns:a16="http://schemas.microsoft.com/office/drawing/2014/main" id="{E2B8CDB4-BCA5-366C-6329-E92ACA113E45}"/>
              </a:ext>
            </a:extLst>
          </p:cNvPr>
          <p:cNvSpPr>
            <a:spLocks noGrp="1"/>
          </p:cNvSpPr>
          <p:nvPr>
            <p:ph type="title"/>
          </p:nvPr>
        </p:nvSpPr>
        <p:spPr>
          <a:xfrm>
            <a:off x="1981200" y="274638"/>
            <a:ext cx="8229600" cy="1249362"/>
          </a:xfrm>
        </p:spPr>
        <p:txBody>
          <a:bodyPr>
            <a:normAutofit fontScale="90000"/>
          </a:bodyPr>
          <a:lstStyle/>
          <a:p>
            <a:r>
              <a:rPr lang="en-US" dirty="0">
                <a:solidFill>
                  <a:srgbClr val="34220E"/>
                </a:solidFill>
                <a:effectLst/>
              </a:rPr>
              <a:t>The Recovery of True Religion</a:t>
            </a:r>
          </a:p>
        </p:txBody>
      </p:sp>
      <p:sp>
        <p:nvSpPr>
          <p:cNvPr id="3" name="Content Placeholder 2">
            <a:extLst>
              <a:ext uri="{FF2B5EF4-FFF2-40B4-BE49-F238E27FC236}">
                <a16:creationId xmlns:a16="http://schemas.microsoft.com/office/drawing/2014/main" id="{8C263CA8-B1EC-DE85-6AE3-29B5D38167CF}"/>
              </a:ext>
            </a:extLst>
          </p:cNvPr>
          <p:cNvSpPr>
            <a:spLocks noGrp="1"/>
          </p:cNvSpPr>
          <p:nvPr>
            <p:ph idx="1"/>
          </p:nvPr>
        </p:nvSpPr>
        <p:spPr>
          <a:xfrm>
            <a:off x="1981200" y="1676400"/>
            <a:ext cx="8229600" cy="4632960"/>
          </a:xfrm>
        </p:spPr>
        <p:txBody>
          <a:bodyPr>
            <a:normAutofit fontScale="92500" lnSpcReduction="20000"/>
          </a:bodyPr>
          <a:lstStyle/>
          <a:p>
            <a:pPr marL="137160" indent="0">
              <a:buNone/>
            </a:pPr>
            <a:r>
              <a:rPr lang="en-US" sz="3500" kern="100" dirty="0">
                <a:solidFill>
                  <a:srgbClr val="34220E"/>
                </a:solidFill>
                <a:latin typeface="Times New Roman" panose="02020603050405020304" pitchFamily="18" charset="0"/>
                <a:ea typeface="Calibri" panose="020F0502020204030204" pitchFamily="34" charset="0"/>
                <a:cs typeface="Times New Roman" panose="02020603050405020304" pitchFamily="18" charset="0"/>
              </a:rPr>
              <a:t>“What is true religion then? It is easy to answer. It lies in one single point. It is neither more nor less than love. It is the love that fulfills the law—love that flows from a pure heart. True religion is the love of God and our neighbor; that is, every human being. This love, ruling the whole life, shaping all our attitudes and dispositions, directing all our thoughts, words, and actions, is pure and faultless religion.”</a:t>
            </a:r>
          </a:p>
          <a:p>
            <a:pPr marL="137160" indent="0">
              <a:buNone/>
            </a:pPr>
            <a:endParaRPr lang="en-US" sz="3200" kern="100" dirty="0">
              <a:solidFill>
                <a:srgbClr val="34220E"/>
              </a:solidFill>
              <a:latin typeface="Times New Roman" panose="02020603050405020304" pitchFamily="18" charset="0"/>
              <a:ea typeface="Calibri" panose="020F0502020204030204" pitchFamily="34" charset="0"/>
              <a:cs typeface="Times New Roman" panose="02020603050405020304" pitchFamily="18" charset="0"/>
            </a:endParaRPr>
          </a:p>
          <a:p>
            <a:pPr marL="137160" indent="0" algn="r">
              <a:buNone/>
            </a:pPr>
            <a:r>
              <a:rPr lang="en-US" sz="3000" i="1" kern="100" dirty="0">
                <a:solidFill>
                  <a:srgbClr val="34220E"/>
                </a:solidFill>
                <a:latin typeface="Times New Roman" panose="02020603050405020304" pitchFamily="18" charset="0"/>
                <a:ea typeface="Calibri" panose="020F0502020204030204" pitchFamily="34" charset="0"/>
                <a:cs typeface="Times New Roman" panose="02020603050405020304" pitchFamily="18" charset="0"/>
              </a:rPr>
              <a:t>- John Wesley</a:t>
            </a:r>
            <a:endParaRPr lang="en-US" sz="3000" i="1" kern="100" dirty="0">
              <a:solidFill>
                <a:srgbClr val="34220E"/>
              </a:solidFill>
              <a:latin typeface="Calibri" panose="020F0502020204030204" pitchFamily="34" charset="0"/>
              <a:ea typeface="Calibri" panose="020F0502020204030204" pitchFamily="34" charset="0"/>
              <a:cs typeface="Times New Roman" panose="02020603050405020304" pitchFamily="18" charset="0"/>
            </a:endParaRPr>
          </a:p>
          <a:p>
            <a:pPr marL="137160" indent="0">
              <a:buNone/>
            </a:pPr>
            <a:endParaRPr lang="en-US" sz="3200" dirty="0"/>
          </a:p>
        </p:txBody>
      </p:sp>
    </p:spTree>
    <p:extLst>
      <p:ext uri="{BB962C8B-B14F-4D97-AF65-F5344CB8AC3E}">
        <p14:creationId xmlns:p14="http://schemas.microsoft.com/office/powerpoint/2010/main" val="1532231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rry image of a sun&#10;&#10;Description automatically generated">
            <a:extLst>
              <a:ext uri="{FF2B5EF4-FFF2-40B4-BE49-F238E27FC236}">
                <a16:creationId xmlns:a16="http://schemas.microsoft.com/office/drawing/2014/main" id="{9C868DF9-DD6C-9AFC-834E-2AD459820B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0"/>
            <a:ext cx="12217400" cy="6872288"/>
          </a:xfrm>
          <a:prstGeom prst="rect">
            <a:avLst/>
          </a:prstGeom>
        </p:spPr>
      </p:pic>
      <p:sp>
        <p:nvSpPr>
          <p:cNvPr id="2" name="Title 1"/>
          <p:cNvSpPr>
            <a:spLocks noGrp="1"/>
          </p:cNvSpPr>
          <p:nvPr>
            <p:ph type="title"/>
          </p:nvPr>
        </p:nvSpPr>
        <p:spPr/>
        <p:txBody>
          <a:bodyPr>
            <a:normAutofit fontScale="90000"/>
          </a:bodyPr>
          <a:lstStyle/>
          <a:p>
            <a:pPr algn="ctr"/>
            <a:r>
              <a:rPr lang="en-US" dirty="0">
                <a:solidFill>
                  <a:srgbClr val="34220E"/>
                </a:solidFill>
                <a:effectLst/>
              </a:rPr>
              <a:t>A Lyrical Prayer for a Refreshed United Methodist Vision</a:t>
            </a:r>
          </a:p>
        </p:txBody>
      </p:sp>
      <p:sp>
        <p:nvSpPr>
          <p:cNvPr id="3" name="Content Placeholder 2"/>
          <p:cNvSpPr>
            <a:spLocks noGrp="1"/>
          </p:cNvSpPr>
          <p:nvPr>
            <p:ph idx="1"/>
          </p:nvPr>
        </p:nvSpPr>
        <p:spPr/>
        <p:txBody>
          <a:bodyPr>
            <a:normAutofit lnSpcReduction="10000"/>
          </a:bodyPr>
          <a:lstStyle/>
          <a:p>
            <a:pPr>
              <a:buNone/>
            </a:pPr>
            <a:r>
              <a:rPr lang="en-US" sz="3200" dirty="0">
                <a:solidFill>
                  <a:srgbClr val="34220E"/>
                </a:solidFill>
              </a:rPr>
              <a:t>Come, thou holy God and true!</a:t>
            </a:r>
          </a:p>
          <a:p>
            <a:pPr>
              <a:buNone/>
            </a:pPr>
            <a:r>
              <a:rPr lang="en-US" sz="3200" dirty="0">
                <a:solidFill>
                  <a:srgbClr val="34220E"/>
                </a:solidFill>
              </a:rPr>
              <a:t>		Come, and my whole heart renew;</a:t>
            </a:r>
          </a:p>
          <a:p>
            <a:pPr>
              <a:buNone/>
            </a:pPr>
            <a:r>
              <a:rPr lang="en-US" sz="3200" dirty="0">
                <a:solidFill>
                  <a:srgbClr val="34220E"/>
                </a:solidFill>
              </a:rPr>
              <a:t>Take me now, possess me whole,</a:t>
            </a:r>
          </a:p>
          <a:p>
            <a:pPr>
              <a:buNone/>
            </a:pPr>
            <a:r>
              <a:rPr lang="en-US" sz="3200" dirty="0">
                <a:solidFill>
                  <a:srgbClr val="34220E"/>
                </a:solidFill>
              </a:rPr>
              <a:t>		Form the Savior in my soul:</a:t>
            </a:r>
          </a:p>
          <a:p>
            <a:pPr>
              <a:buNone/>
            </a:pPr>
            <a:endParaRPr lang="en-US" sz="3200" dirty="0">
              <a:solidFill>
                <a:srgbClr val="34220E"/>
              </a:solidFill>
            </a:endParaRPr>
          </a:p>
          <a:p>
            <a:pPr>
              <a:buNone/>
            </a:pPr>
            <a:r>
              <a:rPr lang="en-US" sz="3200" i="1" dirty="0">
                <a:solidFill>
                  <a:srgbClr val="34220E"/>
                </a:solidFill>
              </a:rPr>
              <a:t>Refrain</a:t>
            </a:r>
            <a:r>
              <a:rPr lang="en-US" sz="3200" dirty="0">
                <a:solidFill>
                  <a:srgbClr val="34220E"/>
                </a:solidFill>
              </a:rPr>
              <a:t>:	Love immense, and unconfined,</a:t>
            </a:r>
          </a:p>
          <a:p>
            <a:pPr>
              <a:buNone/>
            </a:pPr>
            <a:r>
              <a:rPr lang="en-US" sz="3200" dirty="0">
                <a:solidFill>
                  <a:srgbClr val="34220E"/>
                </a:solidFill>
              </a:rPr>
              <a:t>			Love to all of humankind.</a:t>
            </a:r>
          </a:p>
          <a:p>
            <a:pPr>
              <a:buNone/>
            </a:pPr>
            <a:endParaRPr lang="en-US" dirty="0">
              <a:solidFill>
                <a:srgbClr val="34220E"/>
              </a:solidFill>
            </a:endParaRPr>
          </a:p>
          <a:p>
            <a:pPr algn="ctr">
              <a:buNone/>
            </a:pPr>
            <a:r>
              <a:rPr lang="en-US" i="1" dirty="0">
                <a:solidFill>
                  <a:srgbClr val="34220E"/>
                </a:solidFill>
              </a:rPr>
              <a:t>(Sung to the tune used for </a:t>
            </a:r>
            <a:r>
              <a:rPr lang="en-US" i="1" dirty="0" err="1">
                <a:solidFill>
                  <a:srgbClr val="34220E"/>
                </a:solidFill>
              </a:rPr>
              <a:t>For</a:t>
            </a:r>
            <a:r>
              <a:rPr lang="en-US" i="1" dirty="0">
                <a:solidFill>
                  <a:srgbClr val="34220E"/>
                </a:solidFill>
              </a:rPr>
              <a:t> the Beauty of the Earth)</a:t>
            </a:r>
          </a:p>
          <a:p>
            <a:endParaRPr lang="en-US" dirty="0"/>
          </a:p>
        </p:txBody>
      </p:sp>
    </p:spTree>
    <p:extLst>
      <p:ext uri="{BB962C8B-B14F-4D97-AF65-F5344CB8AC3E}">
        <p14:creationId xmlns:p14="http://schemas.microsoft.com/office/powerpoint/2010/main" val="21915218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rry image of a sun&#10;&#10;Description automatically generated">
            <a:extLst>
              <a:ext uri="{FF2B5EF4-FFF2-40B4-BE49-F238E27FC236}">
                <a16:creationId xmlns:a16="http://schemas.microsoft.com/office/drawing/2014/main" id="{C95956CD-F9E5-6DA8-F369-982B944730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0"/>
            <a:ext cx="12217400" cy="6872288"/>
          </a:xfrm>
          <a:prstGeom prst="rect">
            <a:avLst/>
          </a:prstGeom>
        </p:spPr>
      </p:pic>
      <p:sp>
        <p:nvSpPr>
          <p:cNvPr id="3" name="Content Placeholder 2"/>
          <p:cNvSpPr>
            <a:spLocks noGrp="1"/>
          </p:cNvSpPr>
          <p:nvPr>
            <p:ph idx="1"/>
          </p:nvPr>
        </p:nvSpPr>
        <p:spPr/>
        <p:txBody>
          <a:bodyPr/>
          <a:lstStyle/>
          <a:p>
            <a:pPr>
              <a:buNone/>
            </a:pPr>
            <a:r>
              <a:rPr lang="en-US" sz="3200" dirty="0">
                <a:solidFill>
                  <a:srgbClr val="34220E"/>
                </a:solidFill>
              </a:rPr>
              <a:t>Happy soul, whose active love</a:t>
            </a:r>
          </a:p>
          <a:p>
            <a:pPr>
              <a:buNone/>
            </a:pPr>
            <a:r>
              <a:rPr lang="en-US" sz="3200" dirty="0">
                <a:solidFill>
                  <a:srgbClr val="34220E"/>
                </a:solidFill>
              </a:rPr>
              <a:t>		Emulates the Blessed above,</a:t>
            </a:r>
          </a:p>
          <a:p>
            <a:pPr>
              <a:buNone/>
            </a:pPr>
            <a:r>
              <a:rPr lang="en-US" sz="3200" dirty="0">
                <a:solidFill>
                  <a:srgbClr val="34220E"/>
                </a:solidFill>
              </a:rPr>
              <a:t>In thy every action seen,</a:t>
            </a:r>
          </a:p>
          <a:p>
            <a:pPr>
              <a:buNone/>
            </a:pPr>
            <a:r>
              <a:rPr lang="en-US" sz="3200" dirty="0">
                <a:solidFill>
                  <a:srgbClr val="34220E"/>
                </a:solidFill>
              </a:rPr>
              <a:t>		Sparkling from the soul within:</a:t>
            </a:r>
          </a:p>
          <a:p>
            <a:pPr>
              <a:buNone/>
            </a:pPr>
            <a:endParaRPr lang="en-US" sz="3200" i="1" dirty="0">
              <a:solidFill>
                <a:srgbClr val="34220E"/>
              </a:solidFill>
            </a:endParaRPr>
          </a:p>
          <a:p>
            <a:pPr>
              <a:buNone/>
            </a:pPr>
            <a:r>
              <a:rPr lang="en-US" sz="3200" i="1" dirty="0">
                <a:solidFill>
                  <a:srgbClr val="34220E"/>
                </a:solidFill>
              </a:rPr>
              <a:t>Refrain</a:t>
            </a:r>
            <a:r>
              <a:rPr lang="en-US" sz="3200" dirty="0">
                <a:solidFill>
                  <a:srgbClr val="34220E"/>
                </a:solidFill>
              </a:rPr>
              <a:t>:	Love immense, and unconfined,</a:t>
            </a:r>
          </a:p>
          <a:p>
            <a:pPr>
              <a:buNone/>
            </a:pPr>
            <a:r>
              <a:rPr lang="en-US" sz="3200" dirty="0">
                <a:solidFill>
                  <a:srgbClr val="34220E"/>
                </a:solidFill>
              </a:rPr>
              <a:t>			Love to all of humankind.</a:t>
            </a:r>
          </a:p>
          <a:p>
            <a:pPr>
              <a:buNone/>
            </a:pPr>
            <a:endParaRPr lang="en-US" dirty="0"/>
          </a:p>
          <a:p>
            <a:endParaRPr lang="en-US" dirty="0"/>
          </a:p>
        </p:txBody>
      </p:sp>
    </p:spTree>
    <p:extLst>
      <p:ext uri="{BB962C8B-B14F-4D97-AF65-F5344CB8AC3E}">
        <p14:creationId xmlns:p14="http://schemas.microsoft.com/office/powerpoint/2010/main" val="2059015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rry image of a sun&#10;&#10;Description automatically generated">
            <a:extLst>
              <a:ext uri="{FF2B5EF4-FFF2-40B4-BE49-F238E27FC236}">
                <a16:creationId xmlns:a16="http://schemas.microsoft.com/office/drawing/2014/main" id="{A70A0E4A-8EEF-6114-B375-4A3D26AB29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0"/>
            <a:ext cx="12217400" cy="6872288"/>
          </a:xfrm>
          <a:prstGeom prst="rect">
            <a:avLst/>
          </a:prstGeom>
        </p:spPr>
      </p:pic>
      <p:sp>
        <p:nvSpPr>
          <p:cNvPr id="3" name="Content Placeholder 2"/>
          <p:cNvSpPr>
            <a:spLocks noGrp="1"/>
          </p:cNvSpPr>
          <p:nvPr>
            <p:ph idx="1"/>
          </p:nvPr>
        </p:nvSpPr>
        <p:spPr/>
        <p:txBody>
          <a:bodyPr/>
          <a:lstStyle/>
          <a:p>
            <a:pPr>
              <a:buNone/>
            </a:pPr>
            <a:r>
              <a:rPr lang="en-US" sz="3200" dirty="0">
                <a:solidFill>
                  <a:srgbClr val="34220E"/>
                </a:solidFill>
              </a:rPr>
              <a:t>Love, which </a:t>
            </a:r>
            <a:r>
              <a:rPr lang="en-US" sz="3200" dirty="0" err="1">
                <a:solidFill>
                  <a:srgbClr val="34220E"/>
                </a:solidFill>
              </a:rPr>
              <a:t>willest</a:t>
            </a:r>
            <a:r>
              <a:rPr lang="en-US" sz="3200" dirty="0">
                <a:solidFill>
                  <a:srgbClr val="34220E"/>
                </a:solidFill>
              </a:rPr>
              <a:t> all should live,</a:t>
            </a:r>
          </a:p>
          <a:p>
            <a:pPr>
              <a:buNone/>
            </a:pPr>
            <a:r>
              <a:rPr lang="en-US" sz="3200" dirty="0">
                <a:solidFill>
                  <a:srgbClr val="34220E"/>
                </a:solidFill>
              </a:rPr>
              <a:t>		Love, which all to all would give,</a:t>
            </a:r>
          </a:p>
          <a:p>
            <a:pPr>
              <a:buNone/>
            </a:pPr>
            <a:r>
              <a:rPr lang="en-US" sz="3200" dirty="0">
                <a:solidFill>
                  <a:srgbClr val="34220E"/>
                </a:solidFill>
              </a:rPr>
              <a:t>Love, that over all prevails,</a:t>
            </a:r>
          </a:p>
          <a:p>
            <a:pPr>
              <a:buNone/>
            </a:pPr>
            <a:r>
              <a:rPr lang="en-US" sz="3200" dirty="0">
                <a:solidFill>
                  <a:srgbClr val="34220E"/>
                </a:solidFill>
              </a:rPr>
              <a:t>		Love, that never, never fails:</a:t>
            </a:r>
            <a:endParaRPr lang="en-US" sz="3200" i="1" dirty="0">
              <a:solidFill>
                <a:srgbClr val="34220E"/>
              </a:solidFill>
            </a:endParaRPr>
          </a:p>
          <a:p>
            <a:pPr>
              <a:buNone/>
            </a:pPr>
            <a:endParaRPr lang="en-US" sz="3200" i="1" dirty="0">
              <a:solidFill>
                <a:srgbClr val="34220E"/>
              </a:solidFill>
            </a:endParaRPr>
          </a:p>
          <a:p>
            <a:pPr>
              <a:buNone/>
            </a:pPr>
            <a:r>
              <a:rPr lang="en-US" sz="3200" i="1" dirty="0">
                <a:solidFill>
                  <a:srgbClr val="34220E"/>
                </a:solidFill>
              </a:rPr>
              <a:t>Refrain</a:t>
            </a:r>
            <a:r>
              <a:rPr lang="en-US" sz="3200" dirty="0">
                <a:solidFill>
                  <a:srgbClr val="34220E"/>
                </a:solidFill>
              </a:rPr>
              <a:t>:	Love immense, and unconfined,</a:t>
            </a:r>
          </a:p>
          <a:p>
            <a:pPr>
              <a:buNone/>
            </a:pPr>
            <a:r>
              <a:rPr lang="en-US" sz="3200" dirty="0">
                <a:solidFill>
                  <a:srgbClr val="34220E"/>
                </a:solidFill>
              </a:rPr>
              <a:t>			Love to all of humankind.</a:t>
            </a:r>
          </a:p>
          <a:p>
            <a:pPr>
              <a:buNone/>
            </a:pPr>
            <a:endParaRPr lang="en-US" dirty="0">
              <a:solidFill>
                <a:srgbClr val="34220E"/>
              </a:solidFill>
            </a:endParaRPr>
          </a:p>
          <a:p>
            <a:endParaRPr lang="en-US" dirty="0"/>
          </a:p>
        </p:txBody>
      </p:sp>
    </p:spTree>
    <p:extLst>
      <p:ext uri="{BB962C8B-B14F-4D97-AF65-F5344CB8AC3E}">
        <p14:creationId xmlns:p14="http://schemas.microsoft.com/office/powerpoint/2010/main" val="29507836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rry image of a sun&#10;&#10;Description automatically generated">
            <a:extLst>
              <a:ext uri="{FF2B5EF4-FFF2-40B4-BE49-F238E27FC236}">
                <a16:creationId xmlns:a16="http://schemas.microsoft.com/office/drawing/2014/main" id="{4BD142C1-9E92-1430-E73C-6F5B50A437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0"/>
            <a:ext cx="12217400" cy="6872288"/>
          </a:xfrm>
          <a:prstGeom prst="rect">
            <a:avLst/>
          </a:prstGeom>
        </p:spPr>
      </p:pic>
      <p:sp>
        <p:nvSpPr>
          <p:cNvPr id="2" name="Title 1"/>
          <p:cNvSpPr>
            <a:spLocks noGrp="1"/>
          </p:cNvSpPr>
          <p:nvPr>
            <p:ph type="title"/>
          </p:nvPr>
        </p:nvSpPr>
        <p:spPr/>
        <p:txBody>
          <a:bodyPr/>
          <a:lstStyle/>
          <a:p>
            <a:r>
              <a:rPr lang="en-US" dirty="0">
                <a:solidFill>
                  <a:srgbClr val="34220E"/>
                </a:solidFill>
                <a:effectLst/>
              </a:rPr>
              <a:t>Offer Them Christ</a:t>
            </a:r>
          </a:p>
        </p:txBody>
      </p:sp>
      <p:pic>
        <p:nvPicPr>
          <p:cNvPr id="15" name="Content Placeholder 14" descr="He Qi He Is Risen.jpg"/>
          <p:cNvPicPr>
            <a:picLocks noGrp="1" noChangeAspect="1"/>
          </p:cNvPicPr>
          <p:nvPr>
            <p:ph idx="1"/>
          </p:nvPr>
        </p:nvPicPr>
        <p:blipFill>
          <a:blip r:embed="rId3" cstate="print"/>
          <a:stretch>
            <a:fillRect/>
          </a:stretch>
        </p:blipFill>
        <p:spPr>
          <a:xfrm>
            <a:off x="3657600" y="1516062"/>
            <a:ext cx="4876800" cy="4876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03796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rry image of a sun&#10;&#10;Description automatically generated">
            <a:extLst>
              <a:ext uri="{FF2B5EF4-FFF2-40B4-BE49-F238E27FC236}">
                <a16:creationId xmlns:a16="http://schemas.microsoft.com/office/drawing/2014/main" id="{7BF84151-8F1A-79A4-098E-4D04E4422B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0"/>
            <a:ext cx="12217400" cy="6872288"/>
          </a:xfrm>
          <a:prstGeom prst="rect">
            <a:avLst/>
          </a:prstGeom>
        </p:spPr>
      </p:pic>
      <p:sp>
        <p:nvSpPr>
          <p:cNvPr id="2" name="Title 1">
            <a:extLst>
              <a:ext uri="{FF2B5EF4-FFF2-40B4-BE49-F238E27FC236}">
                <a16:creationId xmlns:a16="http://schemas.microsoft.com/office/drawing/2014/main" id="{0F31EA95-5F17-A666-73A2-448574EC169B}"/>
              </a:ext>
            </a:extLst>
          </p:cNvPr>
          <p:cNvSpPr>
            <a:spLocks noGrp="1"/>
          </p:cNvSpPr>
          <p:nvPr>
            <p:ph type="title"/>
          </p:nvPr>
        </p:nvSpPr>
        <p:spPr/>
        <p:txBody>
          <a:bodyPr/>
          <a:lstStyle/>
          <a:p>
            <a:r>
              <a:rPr lang="en-US" dirty="0">
                <a:solidFill>
                  <a:srgbClr val="34220E"/>
                </a:solidFill>
                <a:effectLst/>
              </a:rPr>
              <a:t>Wide Embrace</a:t>
            </a:r>
          </a:p>
        </p:txBody>
      </p:sp>
      <p:pic>
        <p:nvPicPr>
          <p:cNvPr id="5" name="Content Placeholder 4" descr="A young child in a vest and tie&#10;&#10;Description automatically generated">
            <a:extLst>
              <a:ext uri="{FF2B5EF4-FFF2-40B4-BE49-F238E27FC236}">
                <a16:creationId xmlns:a16="http://schemas.microsoft.com/office/drawing/2014/main" id="{CD408C60-89EA-F0B9-B9E9-58ECD0478CE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47245" y="1600201"/>
            <a:ext cx="7097511" cy="47085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64762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rry image of a sun&#10;&#10;Description automatically generated">
            <a:extLst>
              <a:ext uri="{FF2B5EF4-FFF2-40B4-BE49-F238E27FC236}">
                <a16:creationId xmlns:a16="http://schemas.microsoft.com/office/drawing/2014/main" id="{E9C4D29E-B7CD-C1C6-540E-27945C4E1E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0"/>
            <a:ext cx="12217400" cy="6872288"/>
          </a:xfrm>
          <a:prstGeom prst="rect">
            <a:avLst/>
          </a:prstGeom>
        </p:spPr>
      </p:pic>
      <p:sp>
        <p:nvSpPr>
          <p:cNvPr id="3" name="Content Placeholder 2">
            <a:extLst>
              <a:ext uri="{FF2B5EF4-FFF2-40B4-BE49-F238E27FC236}">
                <a16:creationId xmlns:a16="http://schemas.microsoft.com/office/drawing/2014/main" id="{BF5560A2-2E7D-FCF9-57E9-C1730D782DDA}"/>
              </a:ext>
            </a:extLst>
          </p:cNvPr>
          <p:cNvSpPr>
            <a:spLocks noGrp="1"/>
          </p:cNvSpPr>
          <p:nvPr>
            <p:ph idx="1"/>
          </p:nvPr>
        </p:nvSpPr>
        <p:spPr>
          <a:xfrm>
            <a:off x="1981200" y="1143000"/>
            <a:ext cx="8229600" cy="5166360"/>
          </a:xfrm>
        </p:spPr>
        <p:txBody>
          <a:bodyPr>
            <a:noAutofit/>
          </a:bodyPr>
          <a:lstStyle/>
          <a:p>
            <a:pPr marL="137160" indent="0">
              <a:buNone/>
            </a:pPr>
            <a:r>
              <a:rPr lang="en-US" sz="3600" dirty="0">
                <a:solidFill>
                  <a:srgbClr val="34220E"/>
                </a:solidFill>
                <a:latin typeface="Arial" panose="020B0604020202020204" pitchFamily="34" charset="0"/>
              </a:rPr>
              <a:t>Lord Jesus Christ, you stretched out your arms of love on the hard wood of the cross that everyone might come within the reach of your saving embrace:  So clothe us in your Spirit that we, reaching forth our hands in love, may bring those who do not know you to the knowledge and love of you; for the honor of your Name.  Amen.</a:t>
            </a:r>
            <a:endParaRPr lang="en-US" sz="3600" dirty="0">
              <a:solidFill>
                <a:srgbClr val="34220E"/>
              </a:solidFill>
            </a:endParaRPr>
          </a:p>
        </p:txBody>
      </p:sp>
    </p:spTree>
    <p:extLst>
      <p:ext uri="{BB962C8B-B14F-4D97-AF65-F5344CB8AC3E}">
        <p14:creationId xmlns:p14="http://schemas.microsoft.com/office/powerpoint/2010/main" val="2914643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rry image of a sun&#10;&#10;Description automatically generated">
            <a:extLst>
              <a:ext uri="{FF2B5EF4-FFF2-40B4-BE49-F238E27FC236}">
                <a16:creationId xmlns:a16="http://schemas.microsoft.com/office/drawing/2014/main" id="{718C1DB5-EA2C-A130-B1FD-F40D63C008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0"/>
            <a:ext cx="12217400" cy="6872288"/>
          </a:xfrm>
          <a:prstGeom prst="rect">
            <a:avLst/>
          </a:prstGeom>
        </p:spPr>
      </p:pic>
      <p:sp>
        <p:nvSpPr>
          <p:cNvPr id="2" name="Title 1">
            <a:extLst>
              <a:ext uri="{FF2B5EF4-FFF2-40B4-BE49-F238E27FC236}">
                <a16:creationId xmlns:a16="http://schemas.microsoft.com/office/drawing/2014/main" id="{4BEC5E84-C763-1853-83D0-31F397A02464}"/>
              </a:ext>
            </a:extLst>
          </p:cNvPr>
          <p:cNvSpPr>
            <a:spLocks noGrp="1"/>
          </p:cNvSpPr>
          <p:nvPr>
            <p:ph type="title"/>
          </p:nvPr>
        </p:nvSpPr>
        <p:spPr/>
        <p:txBody>
          <a:bodyPr/>
          <a:lstStyle/>
          <a:p>
            <a:r>
              <a:rPr lang="en-US" dirty="0">
                <a:solidFill>
                  <a:srgbClr val="34220E"/>
                </a:solidFill>
                <a:effectLst/>
              </a:rPr>
              <a:t>Christlike Practice</a:t>
            </a:r>
          </a:p>
        </p:txBody>
      </p:sp>
      <p:pic>
        <p:nvPicPr>
          <p:cNvPr id="4" name="Content Placeholder 13" descr="A statue of two people&#10;&#10;Description automatically generated">
            <a:extLst>
              <a:ext uri="{FF2B5EF4-FFF2-40B4-BE49-F238E27FC236}">
                <a16:creationId xmlns:a16="http://schemas.microsoft.com/office/drawing/2014/main" id="{21064321-691C-EC3A-9082-DB24A1EF44F2}"/>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7096" r="7096"/>
          <a:stretch/>
        </p:blipFill>
        <p:spPr>
          <a:xfrm>
            <a:off x="2709830" y="1524001"/>
            <a:ext cx="6772341" cy="48910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54468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rry image of a sun&#10;&#10;Description automatically generated">
            <a:extLst>
              <a:ext uri="{FF2B5EF4-FFF2-40B4-BE49-F238E27FC236}">
                <a16:creationId xmlns:a16="http://schemas.microsoft.com/office/drawing/2014/main" id="{48D85CFC-C8AC-AFD1-FC91-E9A0A56F13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0"/>
            <a:ext cx="12217400" cy="6872288"/>
          </a:xfrm>
          <a:prstGeom prst="rect">
            <a:avLst/>
          </a:prstGeom>
        </p:spPr>
      </p:pic>
      <p:sp>
        <p:nvSpPr>
          <p:cNvPr id="3" name="Content Placeholder 2"/>
          <p:cNvSpPr>
            <a:spLocks noGrp="1"/>
          </p:cNvSpPr>
          <p:nvPr>
            <p:ph idx="1"/>
          </p:nvPr>
        </p:nvSpPr>
        <p:spPr/>
        <p:txBody>
          <a:bodyPr>
            <a:normAutofit fontScale="70000" lnSpcReduction="20000"/>
          </a:bodyPr>
          <a:lstStyle/>
          <a:p>
            <a:pPr>
              <a:buNone/>
            </a:pPr>
            <a:r>
              <a:rPr lang="en-US" sz="5100" dirty="0">
                <a:solidFill>
                  <a:srgbClr val="34220E"/>
                </a:solidFill>
              </a:rPr>
              <a:t>If so low a child as I</a:t>
            </a:r>
          </a:p>
          <a:p>
            <a:pPr>
              <a:buNone/>
            </a:pPr>
            <a:r>
              <a:rPr lang="en-US" sz="5100" dirty="0">
                <a:solidFill>
                  <a:srgbClr val="34220E"/>
                </a:solidFill>
              </a:rPr>
              <a:t>May to your great glory live,</a:t>
            </a:r>
          </a:p>
          <a:p>
            <a:pPr>
              <a:buNone/>
            </a:pPr>
            <a:r>
              <a:rPr lang="en-US" sz="5100" dirty="0">
                <a:solidFill>
                  <a:srgbClr val="34220E"/>
                </a:solidFill>
              </a:rPr>
              <a:t>All my actions sanctify,</a:t>
            </a:r>
          </a:p>
          <a:p>
            <a:pPr>
              <a:buNone/>
            </a:pPr>
            <a:r>
              <a:rPr lang="en-US" sz="5100" dirty="0">
                <a:solidFill>
                  <a:srgbClr val="34220E"/>
                </a:solidFill>
              </a:rPr>
              <a:t>All my words and thoughts receive:</a:t>
            </a:r>
          </a:p>
          <a:p>
            <a:pPr>
              <a:buNone/>
            </a:pPr>
            <a:r>
              <a:rPr lang="en-US" sz="5100" dirty="0">
                <a:solidFill>
                  <a:srgbClr val="34220E"/>
                </a:solidFill>
              </a:rPr>
              <a:t>Claim me for your service, claim</a:t>
            </a:r>
          </a:p>
          <a:p>
            <a:pPr>
              <a:buNone/>
            </a:pPr>
            <a:r>
              <a:rPr lang="en-US" sz="5100" dirty="0">
                <a:solidFill>
                  <a:srgbClr val="34220E"/>
                </a:solidFill>
              </a:rPr>
              <a:t>All I have and all I am.</a:t>
            </a:r>
          </a:p>
          <a:p>
            <a:pPr>
              <a:buNone/>
            </a:pPr>
            <a:endParaRPr lang="en-US" sz="3600" dirty="0">
              <a:solidFill>
                <a:srgbClr val="34220E"/>
              </a:solidFill>
            </a:endParaRPr>
          </a:p>
          <a:p>
            <a:pPr algn="r">
              <a:buNone/>
            </a:pPr>
            <a:r>
              <a:rPr lang="en-US" sz="4000" i="1" dirty="0">
                <a:solidFill>
                  <a:srgbClr val="34220E"/>
                </a:solidFill>
              </a:rPr>
              <a:t>(Sung to the tune for Rock of Ages)</a:t>
            </a:r>
          </a:p>
          <a:p>
            <a:pPr algn="r">
              <a:buNone/>
            </a:pPr>
            <a:r>
              <a:rPr lang="en-US" dirty="0"/>
              <a:t> </a:t>
            </a:r>
          </a:p>
          <a:p>
            <a:pPr algn="r">
              <a:buNone/>
            </a:pPr>
            <a:r>
              <a:rPr lang="en-US" dirty="0"/>
              <a:t>		</a:t>
            </a:r>
          </a:p>
        </p:txBody>
      </p:sp>
    </p:spTree>
    <p:extLst>
      <p:ext uri="{BB962C8B-B14F-4D97-AF65-F5344CB8AC3E}">
        <p14:creationId xmlns:p14="http://schemas.microsoft.com/office/powerpoint/2010/main" val="3025256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rry image of a sun&#10;&#10;Description automatically generated">
            <a:extLst>
              <a:ext uri="{FF2B5EF4-FFF2-40B4-BE49-F238E27FC236}">
                <a16:creationId xmlns:a16="http://schemas.microsoft.com/office/drawing/2014/main" id="{8CF5F4B2-2495-9467-5325-1B9B445B88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0"/>
            <a:ext cx="12217400" cy="6872288"/>
          </a:xfrm>
          <a:prstGeom prst="rect">
            <a:avLst/>
          </a:prstGeom>
        </p:spPr>
      </p:pic>
      <p:sp>
        <p:nvSpPr>
          <p:cNvPr id="3" name="Content Placeholder 2"/>
          <p:cNvSpPr>
            <a:spLocks noGrp="1"/>
          </p:cNvSpPr>
          <p:nvPr>
            <p:ph idx="1"/>
          </p:nvPr>
        </p:nvSpPr>
        <p:spPr/>
        <p:txBody>
          <a:bodyPr>
            <a:normAutofit/>
          </a:bodyPr>
          <a:lstStyle/>
          <a:p>
            <a:pPr>
              <a:buNone/>
            </a:pPr>
            <a:r>
              <a:rPr lang="en-US" sz="3600" dirty="0">
                <a:solidFill>
                  <a:srgbClr val="34220E"/>
                </a:solidFill>
                <a:effectLst>
                  <a:outerShdw blurRad="38100" dist="38100" dir="2700000" algn="tl">
                    <a:srgbClr val="000000">
                      <a:alpha val="43137"/>
                    </a:srgbClr>
                  </a:outerShdw>
                </a:effectLst>
              </a:rPr>
              <a:t>Take my soul and body’s powers,</a:t>
            </a:r>
          </a:p>
          <a:p>
            <a:pPr>
              <a:buNone/>
            </a:pPr>
            <a:r>
              <a:rPr lang="en-US" sz="3600" dirty="0">
                <a:solidFill>
                  <a:srgbClr val="34220E"/>
                </a:solidFill>
                <a:effectLst>
                  <a:outerShdw blurRad="38100" dist="38100" dir="2700000" algn="tl">
                    <a:srgbClr val="000000">
                      <a:alpha val="43137"/>
                    </a:srgbClr>
                  </a:outerShdw>
                </a:effectLst>
              </a:rPr>
              <a:t>Take my memory, mind, and will,</a:t>
            </a:r>
          </a:p>
          <a:p>
            <a:pPr>
              <a:buNone/>
            </a:pPr>
            <a:r>
              <a:rPr lang="en-US" sz="3600" dirty="0">
                <a:solidFill>
                  <a:srgbClr val="34220E"/>
                </a:solidFill>
                <a:effectLst>
                  <a:outerShdw blurRad="38100" dist="38100" dir="2700000" algn="tl">
                    <a:srgbClr val="000000">
                      <a:alpha val="43137"/>
                    </a:srgbClr>
                  </a:outerShdw>
                </a:effectLst>
              </a:rPr>
              <a:t>All my goods, and all my hours,</a:t>
            </a:r>
          </a:p>
          <a:p>
            <a:pPr>
              <a:buNone/>
            </a:pPr>
            <a:r>
              <a:rPr lang="en-US" sz="3600" dirty="0">
                <a:solidFill>
                  <a:srgbClr val="34220E"/>
                </a:solidFill>
                <a:effectLst>
                  <a:outerShdw blurRad="38100" dist="38100" dir="2700000" algn="tl">
                    <a:srgbClr val="000000">
                      <a:alpha val="43137"/>
                    </a:srgbClr>
                  </a:outerShdw>
                </a:effectLst>
              </a:rPr>
              <a:t>All I know, and all I feel,</a:t>
            </a:r>
          </a:p>
          <a:p>
            <a:pPr>
              <a:buNone/>
            </a:pPr>
            <a:r>
              <a:rPr lang="en-US" sz="3600" dirty="0">
                <a:solidFill>
                  <a:srgbClr val="34220E"/>
                </a:solidFill>
                <a:effectLst>
                  <a:outerShdw blurRad="38100" dist="38100" dir="2700000" algn="tl">
                    <a:srgbClr val="000000">
                      <a:alpha val="43137"/>
                    </a:srgbClr>
                  </a:outerShdw>
                </a:effectLst>
              </a:rPr>
              <a:t>All I think, and speak, and do;</a:t>
            </a:r>
          </a:p>
          <a:p>
            <a:pPr>
              <a:buNone/>
            </a:pPr>
            <a:r>
              <a:rPr lang="en-US" sz="3600" dirty="0">
                <a:solidFill>
                  <a:srgbClr val="34220E"/>
                </a:solidFill>
                <a:effectLst>
                  <a:outerShdw blurRad="38100" dist="38100" dir="2700000" algn="tl">
                    <a:srgbClr val="000000">
                      <a:alpha val="43137"/>
                    </a:srgbClr>
                  </a:outerShdw>
                </a:effectLst>
              </a:rPr>
              <a:t>Take my heart and make it new.</a:t>
            </a:r>
          </a:p>
          <a:p>
            <a:endParaRPr lang="en-US" dirty="0"/>
          </a:p>
        </p:txBody>
      </p:sp>
    </p:spTree>
    <p:extLst>
      <p:ext uri="{BB962C8B-B14F-4D97-AF65-F5344CB8AC3E}">
        <p14:creationId xmlns:p14="http://schemas.microsoft.com/office/powerpoint/2010/main" val="3891359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rry image of a sun&#10;&#10;Description automatically generated">
            <a:extLst>
              <a:ext uri="{FF2B5EF4-FFF2-40B4-BE49-F238E27FC236}">
                <a16:creationId xmlns:a16="http://schemas.microsoft.com/office/drawing/2014/main" id="{2F5B172C-BD7D-AFC8-1444-17AF9C244D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0"/>
            <a:ext cx="12217400" cy="6872288"/>
          </a:xfrm>
          <a:prstGeom prst="rect">
            <a:avLst/>
          </a:prstGeom>
        </p:spPr>
      </p:pic>
      <p:sp>
        <p:nvSpPr>
          <p:cNvPr id="2" name="Title 1">
            <a:extLst>
              <a:ext uri="{FF2B5EF4-FFF2-40B4-BE49-F238E27FC236}">
                <a16:creationId xmlns:a16="http://schemas.microsoft.com/office/drawing/2014/main" id="{B1629FB4-7190-0907-CAA5-81CACC799431}"/>
              </a:ext>
            </a:extLst>
          </p:cNvPr>
          <p:cNvSpPr>
            <a:spLocks noGrp="1"/>
          </p:cNvSpPr>
          <p:nvPr>
            <p:ph type="title"/>
          </p:nvPr>
        </p:nvSpPr>
        <p:spPr/>
        <p:txBody>
          <a:bodyPr/>
          <a:lstStyle/>
          <a:p>
            <a:r>
              <a:rPr lang="en-US" dirty="0">
                <a:solidFill>
                  <a:srgbClr val="34220E"/>
                </a:solidFill>
                <a:effectLst/>
              </a:rPr>
              <a:t>Scriptural Dynamism</a:t>
            </a:r>
          </a:p>
        </p:txBody>
      </p:sp>
      <p:pic>
        <p:nvPicPr>
          <p:cNvPr id="13" name="Content Placeholder 12" descr="A group of people laughing&#10;&#10;Description automatically generated">
            <a:extLst>
              <a:ext uri="{FF2B5EF4-FFF2-40B4-BE49-F238E27FC236}">
                <a16:creationId xmlns:a16="http://schemas.microsoft.com/office/drawing/2014/main" id="{A93C0437-629E-22B5-857A-51D24EA80E5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67363" y="1600201"/>
            <a:ext cx="7057274" cy="47085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58463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rry image of a sun&#10;&#10;Description automatically generated">
            <a:extLst>
              <a:ext uri="{FF2B5EF4-FFF2-40B4-BE49-F238E27FC236}">
                <a16:creationId xmlns:a16="http://schemas.microsoft.com/office/drawing/2014/main" id="{1BA8333A-4AB7-1404-4BB5-AF934E1035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0"/>
            <a:ext cx="12217400" cy="6872288"/>
          </a:xfrm>
          <a:prstGeom prst="rect">
            <a:avLst/>
          </a:prstGeom>
        </p:spPr>
      </p:pic>
      <p:sp>
        <p:nvSpPr>
          <p:cNvPr id="2" name="Title 1"/>
          <p:cNvSpPr>
            <a:spLocks noGrp="1"/>
          </p:cNvSpPr>
          <p:nvPr>
            <p:ph type="title"/>
          </p:nvPr>
        </p:nvSpPr>
        <p:spPr/>
        <p:txBody>
          <a:bodyPr>
            <a:normAutofit/>
          </a:bodyPr>
          <a:lstStyle/>
          <a:p>
            <a:r>
              <a:rPr lang="en-US" sz="3600" dirty="0">
                <a:solidFill>
                  <a:srgbClr val="34220E"/>
                </a:solidFill>
                <a:effectLst/>
              </a:rPr>
              <a:t>Engaging Scripture as Wesleyans</a:t>
            </a:r>
          </a:p>
        </p:txBody>
      </p:sp>
      <p:sp>
        <p:nvSpPr>
          <p:cNvPr id="5" name="Content Placeholder 4"/>
          <p:cNvSpPr>
            <a:spLocks noGrp="1"/>
          </p:cNvSpPr>
          <p:nvPr>
            <p:ph idx="1"/>
          </p:nvPr>
        </p:nvSpPr>
        <p:spPr>
          <a:ln>
            <a:solidFill>
              <a:srgbClr val="34220E"/>
            </a:solidFill>
          </a:ln>
        </p:spPr>
        <p:txBody>
          <a:bodyPr/>
          <a:lstStyle/>
          <a:p>
            <a:pPr algn="ctr">
              <a:buNone/>
            </a:pPr>
            <a:r>
              <a:rPr lang="en-US" dirty="0">
                <a:solidFill>
                  <a:srgbClr val="34220E"/>
                </a:solidFill>
              </a:rPr>
              <a:t>A Wesleyan Spiritual Paradigm </a:t>
            </a:r>
          </a:p>
          <a:p>
            <a:pPr algn="ctr">
              <a:buNone/>
            </a:pPr>
            <a:endParaRPr lang="en-US" dirty="0">
              <a:solidFill>
                <a:srgbClr val="34220E"/>
              </a:solidFill>
            </a:endParaRPr>
          </a:p>
          <a:p>
            <a:pPr algn="ctr">
              <a:buNone/>
            </a:pPr>
            <a:endParaRPr lang="en-US" dirty="0">
              <a:solidFill>
                <a:srgbClr val="34220E"/>
              </a:solidFill>
            </a:endParaRPr>
          </a:p>
          <a:p>
            <a:pPr algn="ctr">
              <a:buNone/>
            </a:pPr>
            <a:endParaRPr lang="en-US" dirty="0">
              <a:solidFill>
                <a:srgbClr val="34220E"/>
              </a:solidFill>
            </a:endParaRPr>
          </a:p>
          <a:p>
            <a:pPr>
              <a:buNone/>
            </a:pPr>
            <a:r>
              <a:rPr lang="en-US" dirty="0">
                <a:solidFill>
                  <a:srgbClr val="34220E"/>
                </a:solidFill>
              </a:rPr>
              <a:t>			        Living                                       Word</a:t>
            </a:r>
          </a:p>
          <a:p>
            <a:pPr algn="ctr">
              <a:buNone/>
            </a:pPr>
            <a:endParaRPr lang="en-US" dirty="0"/>
          </a:p>
        </p:txBody>
      </p:sp>
      <p:sp>
        <p:nvSpPr>
          <p:cNvPr id="6" name="Isosceles Triangle 5"/>
          <p:cNvSpPr/>
          <p:nvPr/>
        </p:nvSpPr>
        <p:spPr>
          <a:xfrm>
            <a:off x="4419600" y="2286000"/>
            <a:ext cx="3429000" cy="3200400"/>
          </a:xfrm>
          <a:prstGeom prst="triangle">
            <a:avLst>
              <a:gd name="adj" fmla="val 487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bible2.jpg"/>
          <p:cNvPicPr>
            <a:picLocks noChangeAspect="1"/>
          </p:cNvPicPr>
          <p:nvPr/>
        </p:nvPicPr>
        <p:blipFill>
          <a:blip r:embed="rId3"/>
          <a:stretch>
            <a:fillRect/>
          </a:stretch>
        </p:blipFill>
        <p:spPr>
          <a:xfrm>
            <a:off x="4953000" y="2133601"/>
            <a:ext cx="2248524" cy="1500187"/>
          </a:xfrm>
          <a:prstGeom prst="rect">
            <a:avLst/>
          </a:prstGeom>
        </p:spPr>
      </p:pic>
      <p:pic>
        <p:nvPicPr>
          <p:cNvPr id="8" name="Picture 7" descr="cell group.jpg"/>
          <p:cNvPicPr>
            <a:picLocks noChangeAspect="1"/>
          </p:cNvPicPr>
          <p:nvPr/>
        </p:nvPicPr>
        <p:blipFill>
          <a:blip r:embed="rId4"/>
          <a:stretch>
            <a:fillRect/>
          </a:stretch>
        </p:blipFill>
        <p:spPr>
          <a:xfrm>
            <a:off x="2895600" y="4495800"/>
            <a:ext cx="2362200" cy="1574800"/>
          </a:xfrm>
          <a:prstGeom prst="rect">
            <a:avLst/>
          </a:prstGeom>
        </p:spPr>
      </p:pic>
      <p:pic>
        <p:nvPicPr>
          <p:cNvPr id="9" name="Picture 8" descr="dove-holy-spirit.jpg"/>
          <p:cNvPicPr>
            <a:picLocks noChangeAspect="1"/>
          </p:cNvPicPr>
          <p:nvPr/>
        </p:nvPicPr>
        <p:blipFill>
          <a:blip r:embed="rId5"/>
          <a:stretch>
            <a:fillRect/>
          </a:stretch>
        </p:blipFill>
        <p:spPr>
          <a:xfrm>
            <a:off x="7010400" y="4495801"/>
            <a:ext cx="2254250" cy="1508715"/>
          </a:xfrm>
          <a:prstGeom prst="rect">
            <a:avLst/>
          </a:prstGeom>
        </p:spPr>
      </p:pic>
    </p:spTree>
    <p:extLst>
      <p:ext uri="{BB962C8B-B14F-4D97-AF65-F5344CB8AC3E}">
        <p14:creationId xmlns:p14="http://schemas.microsoft.com/office/powerpoint/2010/main" val="3001691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4" presetClass="entr" presetSubtype="0" accel="10000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strVal val="#ppt_w*0.05"/>
                                          </p:val>
                                        </p:tav>
                                        <p:tav tm="100000">
                                          <p:val>
                                            <p:strVal val="#ppt_w"/>
                                          </p:val>
                                        </p:tav>
                                      </p:tavLst>
                                    </p:anim>
                                    <p:anim calcmode="lin" valueType="num">
                                      <p:cBhvr>
                                        <p:cTn id="13" dur="500" fill="hold"/>
                                        <p:tgtEl>
                                          <p:spTgt spid="6"/>
                                        </p:tgtEl>
                                        <p:attrNameLst>
                                          <p:attrName>ppt_h</p:attrName>
                                        </p:attrNameLst>
                                      </p:cBhvr>
                                      <p:tavLst>
                                        <p:tav tm="0">
                                          <p:val>
                                            <p:strVal val="#ppt_h"/>
                                          </p:val>
                                        </p:tav>
                                        <p:tav tm="100000">
                                          <p:val>
                                            <p:strVal val="#ppt_h"/>
                                          </p:val>
                                        </p:tav>
                                      </p:tavLst>
                                    </p:anim>
                                    <p:anim calcmode="lin" valueType="num">
                                      <p:cBhvr>
                                        <p:cTn id="14" dur="500" fill="hold"/>
                                        <p:tgtEl>
                                          <p:spTgt spid="6"/>
                                        </p:tgtEl>
                                        <p:attrNameLst>
                                          <p:attrName>ppt_x</p:attrName>
                                        </p:attrNameLst>
                                      </p:cBhvr>
                                      <p:tavLst>
                                        <p:tav tm="0">
                                          <p:val>
                                            <p:strVal val="#ppt_x-.2"/>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ssolv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dissolv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dissolv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5" presetClass="entr" presetSubtype="0" fill="hold" nodeType="click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 calcmode="lin" valueType="num">
                                      <p:cBhvr>
                                        <p:cTn id="36"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7"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38" dur="1000" fill="hold"/>
                                        <p:tgtEl>
                                          <p:spTgt spid="5">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5">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3CDCA52D6EAF46AB0A131D45847CB2" ma:contentTypeVersion="18" ma:contentTypeDescription="Create a new document." ma:contentTypeScope="" ma:versionID="36c3e56f4a74cb4c2220dc4aa05b4395">
  <xsd:schema xmlns:xsd="http://www.w3.org/2001/XMLSchema" xmlns:xs="http://www.w3.org/2001/XMLSchema" xmlns:p="http://schemas.microsoft.com/office/2006/metadata/properties" xmlns:ns2="3065f7d6-2bd0-45ef-abde-09685c539131" xmlns:ns3="06f2e3b4-e9f3-4034-8137-8f620c41aff8" targetNamespace="http://schemas.microsoft.com/office/2006/metadata/properties" ma:root="true" ma:fieldsID="8a229449603a59ceac247ba3a86a8674" ns2:_="" ns3:_="">
    <xsd:import namespace="3065f7d6-2bd0-45ef-abde-09685c539131"/>
    <xsd:import namespace="06f2e3b4-e9f3-4034-8137-8f620c41aff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65f7d6-2bd0-45ef-abde-09685c5391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695a85b-a8e9-4312-809d-276f9d64c78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6f2e3b4-e9f3-4034-8137-8f620c41aff8"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f16b0cf-c6ea-4205-a5b4-8966d76a482c}" ma:internalName="TaxCatchAll" ma:showField="CatchAllData" ma:web="06f2e3b4-e9f3-4034-8137-8f620c41aff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065f7d6-2bd0-45ef-abde-09685c539131">
      <Terms xmlns="http://schemas.microsoft.com/office/infopath/2007/PartnerControls"/>
    </lcf76f155ced4ddcb4097134ff3c332f>
    <TaxCatchAll xmlns="06f2e3b4-e9f3-4034-8137-8f620c41aff8" xsi:nil="true"/>
  </documentManagement>
</p:properties>
</file>

<file path=customXml/itemProps1.xml><?xml version="1.0" encoding="utf-8"?>
<ds:datastoreItem xmlns:ds="http://schemas.openxmlformats.org/officeDocument/2006/customXml" ds:itemID="{6A3BC2C3-7C75-41E7-8043-979D568012DB}"/>
</file>

<file path=customXml/itemProps2.xml><?xml version="1.0" encoding="utf-8"?>
<ds:datastoreItem xmlns:ds="http://schemas.openxmlformats.org/officeDocument/2006/customXml" ds:itemID="{8C9B525A-15EB-47ED-AD9C-F0C11D8F71D6}"/>
</file>

<file path=customXml/itemProps3.xml><?xml version="1.0" encoding="utf-8"?>
<ds:datastoreItem xmlns:ds="http://schemas.openxmlformats.org/officeDocument/2006/customXml" ds:itemID="{6C9A8AA9-E545-4856-837A-392D854606E7}"/>
</file>

<file path=docProps/app.xml><?xml version="1.0" encoding="utf-8"?>
<Properties xmlns="http://schemas.openxmlformats.org/officeDocument/2006/extended-properties" xmlns:vt="http://schemas.openxmlformats.org/officeDocument/2006/docPropsVTypes">
  <Template>Apex</Template>
  <TotalTime>2689</TotalTime>
  <Words>873</Words>
  <Application>Microsoft Office PowerPoint</Application>
  <PresentationFormat>Widescreen</PresentationFormat>
  <Paragraphs>95</Paragraphs>
  <Slides>24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Aptos</vt:lpstr>
      <vt:lpstr>Arial</vt:lpstr>
      <vt:lpstr>Book Antiqua</vt:lpstr>
      <vt:lpstr>Calibri</vt:lpstr>
      <vt:lpstr>Lucida Sans</vt:lpstr>
      <vt:lpstr>Times New Roman</vt:lpstr>
      <vt:lpstr>Wingdings</vt:lpstr>
      <vt:lpstr>Wingdings 2</vt:lpstr>
      <vt:lpstr>Wingdings 3</vt:lpstr>
      <vt:lpstr>Apex</vt:lpstr>
      <vt:lpstr>PowerPoint Presentation</vt:lpstr>
      <vt:lpstr>A Refreshed Wesleyan Vision</vt:lpstr>
      <vt:lpstr>Wide Embrace</vt:lpstr>
      <vt:lpstr>PowerPoint Presentation</vt:lpstr>
      <vt:lpstr>Christlike Practice</vt:lpstr>
      <vt:lpstr>PowerPoint Presentation</vt:lpstr>
      <vt:lpstr>PowerPoint Presentation</vt:lpstr>
      <vt:lpstr>Scriptural Dynamism</vt:lpstr>
      <vt:lpstr>Engaging Scripture as Wesleyans</vt:lpstr>
      <vt:lpstr>PowerPoint Presentation</vt:lpstr>
      <vt:lpstr>Spiritual Growth</vt:lpstr>
      <vt:lpstr>PowerPoint Presentation</vt:lpstr>
      <vt:lpstr>PowerPoint Presentation</vt:lpstr>
      <vt:lpstr>Missional Character</vt:lpstr>
      <vt:lpstr>Works of Mercy: Compassion</vt:lpstr>
      <vt:lpstr>Works of Mercy: Justice</vt:lpstr>
      <vt:lpstr>zoeempowers.org  &amp; Human Flourishing</vt:lpstr>
      <vt:lpstr>PowerPoint Presentation</vt:lpstr>
      <vt:lpstr>PowerPoint Presentation</vt:lpstr>
      <vt:lpstr>The Recovery of True Religion</vt:lpstr>
      <vt:lpstr>A Lyrical Prayer for a Refreshed United Methodist Vision</vt:lpstr>
      <vt:lpstr>PowerPoint Presentation</vt:lpstr>
      <vt:lpstr>PowerPoint Presentation</vt:lpstr>
      <vt:lpstr>Offer Them Christ</vt:lpstr>
    </vt:vector>
  </TitlesOfParts>
  <Company>Ashland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Guidelines for Wesleyan Theology</dc:title>
  <dc:creator>Information Technology</dc:creator>
  <cp:lastModifiedBy>Jillian Thompson</cp:lastModifiedBy>
  <cp:revision>35</cp:revision>
  <cp:lastPrinted>2024-11-05T14:32:16Z</cp:lastPrinted>
  <dcterms:created xsi:type="dcterms:W3CDTF">2012-04-09T01:00:57Z</dcterms:created>
  <dcterms:modified xsi:type="dcterms:W3CDTF">2024-11-13T17:56:55Z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0x0101000A3CDCA52D6EAF46AB0A131D45847CB2</vt:lpwstr>
  </property>
  <property fmtid="{D5CDD505-2E9C-101B-9397-08002B2CF9AE}" pid="3" name="MediaServiceImageTags">
    <vt:lpwstr/>
  </property>
</Properties>
</file>