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DC1A-B89C-FAFC-8DBE-BF44D7190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ABEE88-3A53-50EE-D977-9D72DA3DE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8D57D-4785-5C3D-9439-DF8AAA54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DF388-95E5-2AC0-02D2-ECCEFB84A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A6B12-6F3D-96CC-C68F-C61DEAA3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7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33056-928A-C34F-38BE-FEAC37BB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14CA94-63C5-0DC0-EBF3-637AFF979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8CE97-6F8F-1494-7E3B-630DBEB5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8CE2F-5188-D48D-BBD0-A9FD292B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A1E40-161F-A507-7D1C-C662AF4B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5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F79A22-7369-4852-AB88-2F85D6F34C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E5AFD-806B-4F34-B2D4-969A9C329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FF120-5624-1E39-00FF-75CBFC0D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51630-7237-6272-3E41-FA8F4818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CE048-872C-DDF9-873A-196E2C9B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3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5EBA2-2DA2-284B-FCF5-152B5EA1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FE3FD-3DEB-3661-9B7B-7307097D1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01FFB-6094-054A-72AE-0A85AE075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0210E-B5B3-391E-8FD4-525993DB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0F2BA-862D-2469-8343-E0826D12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9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4D471-5352-A415-DAC4-CD782CEE9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157FB-9AC9-BE6E-5232-ABD95CBE3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76503-301F-D273-583E-63516610A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D8359-9D59-740C-9D7F-1CA0AD97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3B6F0-1F7D-CF7F-5283-77EC4BAD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1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32C96-095E-3E6D-44B3-DF34AAF5C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0477A-A422-D916-EB62-5449CFB52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236AC-BE8E-8AC0-A617-A71499CF2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45857-B794-5229-D6C2-D982EE624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ED6FB-963A-A9D2-7302-F4A077FC1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BABA2-B2EB-E126-C0E6-EB2DAE75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0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EAF82-D379-9DF5-1EF7-15450E1FC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8CD08-2B2A-2399-88CE-636CCFB92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76F3A-1322-4E6B-5A2C-448F872CE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6B0CC7-7739-D230-3D14-72DEB047D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9569F-9BB2-A325-7F6B-143D6EB9C0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BB278-5EF0-AABD-76F7-539ABCC19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71308B-64D5-6B5F-2E1C-DA11F9DEB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276B91-86B1-D071-06EB-B0EDD38D5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70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FC02-1438-1D4F-F696-1D365C798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DF8D2-5960-616B-20E0-3BBAFC51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D28B8-462A-166F-B714-38618688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64A0E-09BF-038A-49BB-E3F3A7B9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4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C8AC4-39AF-0D61-0749-B0039251A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E472C-5DE7-DA9B-701A-51D3200EA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C83A9-11A5-B53D-4213-9BA37787C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2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64600-A66C-33CA-0D26-FFBCB18EA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27543-CCDA-A417-39B9-D95602CB2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2B36E-EC68-4522-47A8-1F4DBBB02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C2320-5B98-1DF8-5CFE-9585C8D1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ECB85-E606-5A25-07B0-3661ED981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5BC15-C070-C5D6-0055-CD6BF686D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2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6EC9B-ECA9-ECA6-74E5-E5CF8821D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CEC658-BF3B-DB85-C18E-76F2E8BF3C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D45E9-EC38-CA9C-613E-DA49DD056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C72CF-F34F-9E2F-815F-910B812D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53CDA-6FC9-4E09-6B88-65EE5AEA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ACF2F-057F-1E0D-C0D9-074692B4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8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DF106-71CC-20C2-CA95-45478B927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31B4A-9BDC-733A-C6C0-6E59F554E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52655-9A7E-73E9-7496-456A09B72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D691EF-36AD-43D8-A4DE-E7FC75E57BEE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BEAEF-6944-8FCF-C2CD-4D84C58F1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2CA06-B0C8-CCDA-B134-6AB41603E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C5FC94-CB6F-44FC-9806-A70F63A07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4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410E94-0246-0398-3FEB-2C2FCBD9F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1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3CDCA52D6EAF46AB0A131D45847CB2" ma:contentTypeVersion="19" ma:contentTypeDescription="Create a new document." ma:contentTypeScope="" ma:versionID="4c020ca3ec9a84dec44fb44a732f8314">
  <xsd:schema xmlns:xsd="http://www.w3.org/2001/XMLSchema" xmlns:xs="http://www.w3.org/2001/XMLSchema" xmlns:p="http://schemas.microsoft.com/office/2006/metadata/properties" xmlns:ns2="3065f7d6-2bd0-45ef-abde-09685c539131" xmlns:ns3="06f2e3b4-e9f3-4034-8137-8f620c41aff8" targetNamespace="http://schemas.microsoft.com/office/2006/metadata/properties" ma:root="true" ma:fieldsID="344212d36112f601f9ebf854d1578495" ns2:_="" ns3:_="">
    <xsd:import namespace="3065f7d6-2bd0-45ef-abde-09685c539131"/>
    <xsd:import namespace="06f2e3b4-e9f3-4034-8137-8f620c41af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65f7d6-2bd0-45ef-abde-09685c5391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695a85b-a8e9-4312-809d-276f9d64c7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2e3b4-e9f3-4034-8137-8f620c41aff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16b0cf-c6ea-4205-a5b4-8966d76a482c}" ma:internalName="TaxCatchAll" ma:showField="CatchAllData" ma:web="06f2e3b4-e9f3-4034-8137-8f620c41aff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065f7d6-2bd0-45ef-abde-09685c539131">
      <Terms xmlns="http://schemas.microsoft.com/office/infopath/2007/PartnerControls"/>
    </lcf76f155ced4ddcb4097134ff3c332f>
    <TaxCatchAll xmlns="06f2e3b4-e9f3-4034-8137-8f620c41aff8" xsi:nil="true"/>
  </documentManagement>
</p:properties>
</file>

<file path=customXml/itemProps1.xml><?xml version="1.0" encoding="utf-8"?>
<ds:datastoreItem xmlns:ds="http://schemas.openxmlformats.org/officeDocument/2006/customXml" ds:itemID="{70221698-B58D-4AAD-829C-4EAA19F19ABD}"/>
</file>

<file path=customXml/itemProps2.xml><?xml version="1.0" encoding="utf-8"?>
<ds:datastoreItem xmlns:ds="http://schemas.openxmlformats.org/officeDocument/2006/customXml" ds:itemID="{F7EE77DF-1BF0-42F5-8F14-FE3F67D7DD09}"/>
</file>

<file path=customXml/itemProps3.xml><?xml version="1.0" encoding="utf-8"?>
<ds:datastoreItem xmlns:ds="http://schemas.openxmlformats.org/officeDocument/2006/customXml" ds:itemID="{94F0817E-30D4-4F3B-BCFB-DF27662CEB50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Williams</dc:creator>
  <cp:lastModifiedBy>Sean Williams</cp:lastModifiedBy>
  <cp:revision>1</cp:revision>
  <dcterms:created xsi:type="dcterms:W3CDTF">2025-11-19T17:48:02Z</dcterms:created>
  <dcterms:modified xsi:type="dcterms:W3CDTF">2025-11-19T17:50:01Z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0x0101000A3CDCA52D6EAF46AB0A131D45847CB2</vt:lpwstr>
  </property>
</Properties>
</file>