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3CA7-1FD2-6D04-2CF6-4AD1BEE5B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A910F-DFBF-B215-AEEB-8137F6C0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3B746-6E93-C61E-8AF5-55CE2D9F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F2709-6B14-8C4F-CF27-2A4B7869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C4C7E-317C-3FAC-1271-FCB1197C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8BA9-2BEA-7C9A-B9CA-5B97577C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6A6E5-400F-0A23-E1B2-D190BD2EC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F2DB1-EB61-3712-23B2-1CC1FE19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64CBB-AA34-060C-F9BD-480A28AE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69EE-3A43-1DFE-0AEA-7AE4CEAD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0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381F5-9424-9E45-6A0C-05DB64059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31D72-794B-E288-BA09-CEC147078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EDB07-F526-1B32-21F9-0931BFC4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EBA1-9C40-BFBF-6918-EA2057B7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C6D44-C041-AF82-609A-56BCDDA5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5D85-2BAC-757A-2C8B-5D92991A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DD9A-34C1-187B-0DF7-FC753F54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6CBA4-9D5B-1454-9191-BCDE4454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3F9AD-F0FB-398D-704E-4690B09E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EE32-B3F0-7BEC-7681-66F7A14E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4872-5922-E974-8C2D-E9BDD42C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84503-0188-3E2E-AA69-208FE13F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C812B-E324-F474-2A4B-A7D864A3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A571-4AAC-CFBB-FB82-13A228EE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1444-AF78-871D-01C8-F4D2C641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6BF-CBD8-94FA-6F86-BECCE762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91B25-9759-3253-4965-048A98B2F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B1B1F-8152-DDA7-2CC7-27A9E82CD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874A0-E3ED-739A-8801-EFF3611C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8B8E7-D3F5-2E05-362F-10174242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8C612-200E-09E1-9B00-CF517505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A335-2509-43F1-38AC-C65261BC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7DE9-1926-D418-4BE4-9AD1C489F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F846D-3169-9A65-0D2C-11050F26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C6B94-F936-291D-BBDF-916E47C39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19B37-4ABB-3925-F0B8-220659914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3320C-4774-3D74-5E85-374F552A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4532D-596E-6D52-14FD-E49043E5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26329-250D-BF3C-7B7C-5A96920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7CCE-F96F-36AA-4B2E-9D50CDD4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0B61B-F586-E917-25EC-B354963F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E7857-B30F-9702-5A1B-997A7561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BB7A8-1A57-5EAF-9871-208B41FF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3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0071E-2B99-3510-9404-267E4C6E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00F6-3517-71F7-18F4-46820723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1B350-B8B2-A0B6-54FE-E7937F1E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2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A039-B86B-ECB8-4472-2B57237F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6690-CD51-EB46-FB67-EA101154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4E823-F6B6-16D7-7224-52A2BC19C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55FC2-6072-3556-D440-B0BAB01D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E0A95-48E5-C5CF-D7F8-C24F0692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2F88-85CA-07C7-A71D-E55F6486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9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AA7B-D3A4-BB92-6357-B864F91C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53B55-EC7C-D2FD-A5B3-5393EE1B3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BB4C9-176B-DFF5-CA29-AA3B04E69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A8E6-9EF0-15B6-38BC-F6DD8F42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AB1-6870-B2C6-E762-B0C8522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4848A-3B9A-4BEF-830E-DE91042E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C8244-4E4F-86FF-0E26-E04B85A0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A841D-8AF3-3158-62D4-AD1AA152E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A826-0D73-1B35-2FEA-C85320AEC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C4E03-C45A-4B9B-9B9E-5707423E6B2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63AAB-0850-7769-9E38-B60DEE3E9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D0A9A-1983-13F7-3DDE-D4113299D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5D31AB-CE47-47C5-A5A6-B38DB8C2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B4F165-01CD-0BDB-604A-14183F7A4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CDCA52D6EAF46AB0A131D45847CB2" ma:contentTypeVersion="19" ma:contentTypeDescription="Create a new document." ma:contentTypeScope="" ma:versionID="ce3fcc6c260513f5b10aed94cc05992e">
  <xsd:schema xmlns:xsd="http://www.w3.org/2001/XMLSchema" xmlns:xs="http://www.w3.org/2001/XMLSchema" xmlns:p="http://schemas.microsoft.com/office/2006/metadata/properties" xmlns:ns2="3065f7d6-2bd0-45ef-abde-09685c539131" xmlns:ns3="06f2e3b4-e9f3-4034-8137-8f620c41aff8" targetNamespace="http://schemas.microsoft.com/office/2006/metadata/properties" ma:root="true" ma:fieldsID="f57c80b7909eb7b50f2c27f876266eff" ns2:_="" ns3:_="">
    <xsd:import namespace="3065f7d6-2bd0-45ef-abde-09685c539131"/>
    <xsd:import namespace="06f2e3b4-e9f3-4034-8137-8f620c41a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5f7d6-2bd0-45ef-abde-09685c539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95a85b-a8e9-4312-809d-276f9d64c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e3b4-e9f3-4034-8137-8f620c41a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6b0cf-c6ea-4205-a5b4-8966d76a482c}" ma:internalName="TaxCatchAll" ma:showField="CatchAllData" ma:web="06f2e3b4-e9f3-4034-8137-8f620c41a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5f7d6-2bd0-45ef-abde-09685c539131">
      <Terms xmlns="http://schemas.microsoft.com/office/infopath/2007/PartnerControls"/>
    </lcf76f155ced4ddcb4097134ff3c332f>
    <TaxCatchAll xmlns="06f2e3b4-e9f3-4034-8137-8f620c41aff8" xsi:nil="true"/>
  </documentManagement>
</p:properties>
</file>

<file path=customXml/itemProps1.xml><?xml version="1.0" encoding="utf-8"?>
<ds:datastoreItem xmlns:ds="http://schemas.openxmlformats.org/officeDocument/2006/customXml" ds:itemID="{EA0A4679-57AB-4CF7-B63F-7A837F5271E2}"/>
</file>

<file path=customXml/itemProps2.xml><?xml version="1.0" encoding="utf-8"?>
<ds:datastoreItem xmlns:ds="http://schemas.openxmlformats.org/officeDocument/2006/customXml" ds:itemID="{098322B2-A5AB-47E8-BB5D-44FAFF7A390D}"/>
</file>

<file path=customXml/itemProps3.xml><?xml version="1.0" encoding="utf-8"?>
<ds:datastoreItem xmlns:ds="http://schemas.openxmlformats.org/officeDocument/2006/customXml" ds:itemID="{647CB1AB-DB64-4AA3-82FE-89DE9FB56A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Williams</dc:creator>
  <cp:lastModifiedBy>Sean Williams</cp:lastModifiedBy>
  <cp:revision>1</cp:revision>
  <dcterms:created xsi:type="dcterms:W3CDTF">2026-01-21T15:58:46Z</dcterms:created>
  <dcterms:modified xsi:type="dcterms:W3CDTF">2026-01-21T15:59:25Z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0x0101000A3CDCA52D6EAF46AB0A131D45847CB2</vt:lpwstr>
  </property>
</Properties>
</file>