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B97E-F551-9A9D-8C27-DB779A23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8E238-4319-C693-6121-F402F81EF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C36B-69C1-9BCA-9D96-6854ED5A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442D-AED5-BE0B-90C2-A92DBEBE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5BCE7-CC5D-BC72-C2B8-CB33D295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6607-BCCA-DE73-4B4E-E1DF4CE9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38D11-3FAA-F8B2-736F-D97F412CD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21A5-8AC5-C5AD-4A9F-DC8B37AF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90A3-C09D-7A51-4B3F-027E7F45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D72D-9685-3054-7158-C9F4BA05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6FDA3-CC0D-DDC6-3C89-C1D3B5272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F8520-55E5-70F6-20D5-8706ECC0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29EE-26C0-102C-F848-A2D1762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B09E-5FF8-C3F2-F007-221E1FDD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B81C0-ACB4-D593-832D-2AA98E02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8B50-7049-2B78-27A4-31E3F91E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326CF-340C-469D-D57C-2F3731AB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8185-04DB-7B62-EA1B-22B424BA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29D3-81B4-FEB0-ACDA-A0573821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EBFEC-12B8-19F4-C33F-6AE5C98E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27C4-3D70-C400-7075-8F0D65E0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8CDD0-B736-DB7D-0CFE-C8CAD16E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4742-B964-9ED2-2C15-07B43198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6E1A-9BE3-72FD-73F2-D297D096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5033-B993-417C-EFF4-316F610F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1B8C-60E0-A832-7A45-AF59D31C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1BDB0-082B-930A-4DFB-FAE083CF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471C5-97D5-D933-A09E-B748D7542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43CFA-F703-E485-49D0-D8768980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04340-9D88-3F84-E814-541AE7B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F7C3F-32D0-2E04-4C8E-A5C9EFCB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0554-59E9-CBF1-E210-B9DDEE7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E9A1B-CAF0-A97B-8A7D-8D70B93B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34612-1BFF-63B7-1BD8-33D7D7603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E7EC6-162F-D4ED-EBCD-75AB4515B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F721F-340F-0440-5D9F-7EDF490D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FCDB9-DE5D-3CFC-4B45-7FF967C9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8CE1B-3848-68FC-2775-E1A16EE3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ADEB8-04D8-BFFF-7649-8DA9ADB1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6A0-BF4D-2129-8304-7562FED2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CF39-7871-C374-0845-CFE8E9E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4155A-A87A-479A-8964-0324A68D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17FA0-C504-872F-A3C8-7A56F1C9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D456E-243F-0FE1-2CE3-8C385B57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7A93E-1DA5-B8DE-19CE-644CB410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B335A-4E37-9655-04B3-7AC87A88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B48B-A94C-18F5-B0B8-B0F16AEF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0D4A-2BFD-BC74-2B98-038570AE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B45D9-50F6-5E8F-45CC-EDFCDE02B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C003-4CC7-2611-16F8-A100373B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B4705-D652-ED42-5A64-FF967226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DDB82-141A-E8D6-206D-0045EC98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7031-9288-FCF0-2F03-639C07F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1DF19-E705-8C09-4274-A2A0AB9BC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927B8-8D95-A531-7FC7-E796AC9E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2069A-33C7-B541-04E8-A6930490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708FC-82C8-E582-A50B-B21A53B6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1B85-DFB7-1CF5-E423-3F8DDA2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38926-2D80-34A8-3C44-B61FCE89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36137-4408-3091-03D4-C401CF36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A359-2240-1553-D079-3A604236B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DEE72F-E814-4BF6-8ED5-E6F0382C76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6D38-A8DC-5DE1-1DB6-D1DB3654E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B061-EF3A-E324-91A5-6B096D03F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4D8F2-C55B-4DE7-9E1D-411A06E1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14868-9D4B-35F6-150E-2B13C4E6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D8067931-1109-474F-A5FC-286CC8668AD8}"/>
</file>

<file path=customXml/itemProps2.xml><?xml version="1.0" encoding="utf-8"?>
<ds:datastoreItem xmlns:ds="http://schemas.openxmlformats.org/officeDocument/2006/customXml" ds:itemID="{2A13A417-253E-403A-B027-9BE422794D9D}"/>
</file>

<file path=customXml/itemProps3.xml><?xml version="1.0" encoding="utf-8"?>
<ds:datastoreItem xmlns:ds="http://schemas.openxmlformats.org/officeDocument/2006/customXml" ds:itemID="{B6146EB8-89D4-457E-8BBE-5673652281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2026-02-17T15:12:05Z</dcterms:created>
  <dcterms:modified xsi:type="dcterms:W3CDTF">2026-02-17T15:13:03Z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  <property fmtid="{D5CDD505-2E9C-101B-9397-08002B2CF9AE}" pid="3" name="MediaServiceImageTags">
    <vt:lpwstr/>
  </property>
</Properties>
</file>