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197D0-C2EF-45F9-9319-C1E020593A34}" v="1" dt="2026-02-18T14:57:36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Williams" userId="efb3b049-ffe3-4384-8e88-6059d11e09a9" providerId="ADAL" clId="{A869CD88-5BCE-429E-A947-CD9FCBD19447}"/>
    <pc:docChg chg="modSld">
      <pc:chgData name="Sean Williams" userId="efb3b049-ffe3-4384-8e88-6059d11e09a9" providerId="ADAL" clId="{A869CD88-5BCE-429E-A947-CD9FCBD19447}" dt="2026-02-18T14:57:36.262" v="0" actId="14826"/>
      <pc:docMkLst>
        <pc:docMk/>
      </pc:docMkLst>
      <pc:sldChg chg="modSp">
        <pc:chgData name="Sean Williams" userId="efb3b049-ffe3-4384-8e88-6059d11e09a9" providerId="ADAL" clId="{A869CD88-5BCE-429E-A947-CD9FCBD19447}" dt="2026-02-18T14:57:36.262" v="0" actId="14826"/>
        <pc:sldMkLst>
          <pc:docMk/>
          <pc:sldMk cId="2203621007" sldId="256"/>
        </pc:sldMkLst>
        <pc:picChg chg="mod">
          <ac:chgData name="Sean Williams" userId="efb3b049-ffe3-4384-8e88-6059d11e09a9" providerId="ADAL" clId="{A869CD88-5BCE-429E-A947-CD9FCBD19447}" dt="2026-02-18T14:57:36.262" v="0" actId="14826"/>
          <ac:picMkLst>
            <pc:docMk/>
            <pc:sldMk cId="2203621007" sldId="256"/>
            <ac:picMk id="5" creationId="{480D4147-FF83-4790-9035-9F67743A29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466F-1EC2-4FC0-A713-7198E4E6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CF01E-AB97-B4F9-72FD-84846507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ACBC-68A0-9B11-C3C4-2F5B566E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1BC0-6EE4-5625-31E5-EBE9BCBB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C2B74-3938-CB7E-43DF-D2676F15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CFC9-12F0-5D4A-8A4E-A4AED523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9E01-EE20-4B68-4B1B-9056CC93C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EFB59-FC86-1662-EB9D-230ABF3C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04AD9-2A0F-1E8C-164A-E3075671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B178-4EF0-5400-1F40-16753A44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90529-E5E3-CEC1-7A77-88CDBB9B4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0D6D3-764A-8EDB-4290-CFC00818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7E39-8780-2CA1-9338-A67EFD84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8A4E-34AD-3FAC-60E4-1B1A35EA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CEA5-47A2-38FF-4899-8D8D0668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0A08-59B5-8BC7-1C61-01A64454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875B-3DA8-1484-3DB5-F3AAA59E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F251-68C0-9023-AB90-E6D36E5F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A320-15E1-AD27-991F-47997DA7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64C1-C2D9-CE5E-8AF1-28DA0AA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457D-E705-43D6-CC0E-555C358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DC30-5F3C-6945-344D-FA057C7CA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8B40-E916-5E15-A475-49A5524A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91266-E9BD-4514-0A44-D8BDC9FF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12D6-7E06-6538-42DA-97FA897F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847F-A580-EEA7-86DB-D447915E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47AD-3AD0-FD16-6982-1C0C770C3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5FDA-7663-EDFC-DB11-13117A62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F14C-530D-C747-2C42-52C0CF71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ECB63-9BD1-D3AD-E05C-4FEFEFF1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60C8A-20B9-0A7C-4CE4-D9996501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2CB7-970A-D152-51EA-3A9FEA76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73B0-6261-44EE-E7C9-15CBE15A0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01A26-4662-3D10-0ACC-596525B1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A142E-D6AA-6FA8-B0B6-649ED515E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E8D97-1118-BF3B-A287-79E74DF00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1CA6B-242D-71B2-A011-00F43FE8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DFCE7-4397-1053-9BB2-8EBC3A4A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C2FEA-131E-6BEB-BFD0-9ACC937D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0B7B-146D-0F35-1AE8-F37E9575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68F14-BF05-3003-A8E0-D51CD5D4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3346D-63A5-6E87-1E52-A26871F7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29925-C0F1-05D5-EED4-2A827549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DFA42B-E8E3-0FB0-79FA-22D5A0F7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A3929-DC27-6AE1-27FE-B8BECA10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7421-59BC-84F2-F30D-F7B9DFB0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6D58-20EA-2F1B-B7A9-4BAF3AD0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4ABF-3D2F-C49F-230C-54FADF7B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9022A-57D2-CC6D-0C22-3C26F3AC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650CF-035E-75F7-783A-2BA267F6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B1B14-7A7B-679C-71B1-7113888C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2BF7-6EC3-C0F8-50B3-39749EFE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1F99-46F7-89FD-7860-B2D51600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BA7E8-74BF-CE6A-499B-8BBE3E1AB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8EF46-1023-458C-80C8-2D6C58B46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ECF06-D4CF-8C0A-CD60-1411690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C423-EB6D-24E9-88A5-768F740B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58548-C2BA-6B12-E4A2-405B54B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9FB3E-CEA3-0C83-8CA4-090F3B2E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1B529-F0F7-7227-9F24-545348405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188A8-5C83-CF78-E4AF-583FD12A0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E86B5-DDD9-4221-8AF4-4BBE6E897C8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CF3E-C313-4CC7-CEEA-5334C26F7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23A7-D525-ECB3-3299-B1625C63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71B5E-1A37-482E-AA12-2E57C5A4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D4147-FF83-4790-9035-9F67743A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D7E13C-F4B9-41E6-A438-9B30F8968C1D}">
  <ds:schemaRefs>
    <ds:schemaRef ds:uri="http://schemas.microsoft.com/office/2006/metadata/properties"/>
    <ds:schemaRef ds:uri="http://schemas.microsoft.com/office/infopath/2007/PartnerControls"/>
    <ds:schemaRef ds:uri="3065f7d6-2bd0-45ef-abde-09685c539131"/>
    <ds:schemaRef ds:uri="06f2e3b4-e9f3-4034-8137-8f620c41aff8"/>
  </ds:schemaRefs>
</ds:datastoreItem>
</file>

<file path=customXml/itemProps2.xml><?xml version="1.0" encoding="utf-8"?>
<ds:datastoreItem xmlns:ds="http://schemas.openxmlformats.org/officeDocument/2006/customXml" ds:itemID="{D7EB35BA-6AA8-4F0E-86E5-EA16F6241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B5077-9EB0-4492-B8F8-6820C7DDF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5f7d6-2bd0-45ef-abde-09685c539131"/>
    <ds:schemaRef ds:uri="06f2e3b4-e9f3-4034-8137-8f620c41af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2026-02-17T15:12:08Z</dcterms:created>
  <dcterms:modified xsi:type="dcterms:W3CDTF">2026-02-18T14:57:52Z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  <property fmtid="{D5CDD505-2E9C-101B-9397-08002B2CF9AE}" pid="3" name="MediaServiceImageTags">
    <vt:lpwstr/>
  </property>
</Properties>
</file>