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C03D-F9BE-42EF-66B1-B316993FF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78765-FB59-A7F1-FE28-7394CDE34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86BDC-5433-17EF-C43C-50F2C8C03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E492-076C-477A-80AB-7F157D18011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9EC30-C06D-33B1-4CC4-0FFE6A1D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B09F-3C9B-66D4-8BFE-78B4D4B7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AD8-4721-4245-BDD7-B377EE53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05F1-7E93-2A55-C409-FA5E08F67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98765-89CD-47A2-D496-FFD248153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7E71F-C111-3D81-A70A-1AD686E1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E492-076C-477A-80AB-7F157D18011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FE68-F8A6-3386-A202-31CB915B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45F0A-2E99-B56C-CAA4-C2C4D78A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AD8-4721-4245-BDD7-B377EE53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8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D8E30-463A-B86D-3187-A13A7B976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04A0B-CC45-3E7B-7605-2AE9B7CAC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69CAD-CAC7-B6BF-E72C-6625DABD6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E492-076C-477A-80AB-7F157D18011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83C50-1B6F-7203-CFED-A58B872D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53B99-FE10-9DD0-736E-AE6C8F91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AD8-4721-4245-BDD7-B377EE53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2BC7-4920-4B57-D361-451228A2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E78B5-3457-9D0B-A625-4366777A0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96573-4D9B-963E-2FB9-6B7C1F23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E492-076C-477A-80AB-7F157D18011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15182-7F3B-B8E0-812B-FC77EC1B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69B83-4F0E-1C1A-8BCD-79C2C220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AD8-4721-4245-BDD7-B377EE53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4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75FD-92FB-2F75-FA68-BB5684742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1EE03-F89E-9A17-21A7-4692B6C06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B6B79-53BE-0777-E2A9-B6BB4BEB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E492-076C-477A-80AB-7F157D18011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43BBF-705C-9E77-965B-26BD9620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1A76D-7E49-1476-1D01-0A632F158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AD8-4721-4245-BDD7-B377EE53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4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1B20-BC78-1742-5F61-5B04482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440F-248F-9833-621E-F4E8FF523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B6927-F314-2EED-C5B5-75977C623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40245-B3F8-349B-CEA0-1F26A109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E492-076C-477A-80AB-7F157D18011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3C16F-5612-4742-5822-A20D004E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0E1EA-9D31-3C18-4580-5D26D3F5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AD8-4721-4245-BDD7-B377EE53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A6F5-29C4-5AF5-E861-2E2442EA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1EBE3-7CED-B511-0CBB-F18FF67E0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334F4-C35F-D780-263A-8B4E7D2FF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6263B-5135-367E-49BE-8DB1BBFA6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8BED2-6CFD-A6BB-5775-459588766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6CBEC-FE7A-F26F-794D-0C3CEC423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E492-076C-477A-80AB-7F157D18011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D23ED-7035-2E57-3AF3-DF996D1FD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43465-674C-D49B-492C-42151683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AD8-4721-4245-BDD7-B377EE53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B0BC8-97E6-5638-2E9A-AFB91B4D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653A8-E9D6-4D4E-20EA-337CF7E3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E492-076C-477A-80AB-7F157D18011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59A48-27A4-1DC7-0C39-D1AE623E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B5900-B3B0-8207-C684-669689A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AD8-4721-4245-BDD7-B377EE53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2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E13848-D36D-F37D-37BE-8549C9FB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E492-076C-477A-80AB-7F157D18011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E2505-B15C-7996-8129-1DE7F946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A6DA5-137F-6A0E-CB04-B18C0420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AD8-4721-4245-BDD7-B377EE53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FCCE-742E-E21E-5630-27956ECD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12756-2C38-D9EC-9F95-2B2A0AD1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A3177-1F3C-F9ED-139A-8268EA766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31B1-6FC3-EDAF-8AAE-DB4C731D7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E492-076C-477A-80AB-7F157D18011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6D4CD-1434-6ED0-072D-4FA270C1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5E69A-7F89-A2A2-E1B1-F0ABDAE9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AD8-4721-4245-BDD7-B377EE53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8A85-C551-F57C-955C-06F10A07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DE0EDE-64CB-56F6-8C32-D424ACCC1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C140F-5C0D-8244-8775-850DF1871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3A719-65FE-8832-BF57-F8714A47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E492-076C-477A-80AB-7F157D18011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C334-19DE-34FC-9D34-D23659A3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40697-F3A9-E05B-F919-3BCB4349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AD8-4721-4245-BDD7-B377EE53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3F49D-5DE1-3973-1D7C-6F3FD2F2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6E972-C8A6-3013-B02C-3B9BFACD7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F5D5-E42F-B939-39DA-494FF0CEA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3AE492-076C-477A-80AB-7F157D18011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A7000-6D30-611C-7BA7-B4C04A082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64D-2151-177B-D62B-18D200FD7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317AD8-4721-4245-BDD7-B377EE53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9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4378FF-7025-CF98-74CE-C3D6362B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2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3CDCA52D6EAF46AB0A131D45847CB2" ma:contentTypeVersion="19" ma:contentTypeDescription="Create a new document." ma:contentTypeScope="" ma:versionID="ce3fcc6c260513f5b10aed94cc05992e">
  <xsd:schema xmlns:xsd="http://www.w3.org/2001/XMLSchema" xmlns:xs="http://www.w3.org/2001/XMLSchema" xmlns:p="http://schemas.microsoft.com/office/2006/metadata/properties" xmlns:ns2="3065f7d6-2bd0-45ef-abde-09685c539131" xmlns:ns3="06f2e3b4-e9f3-4034-8137-8f620c41aff8" targetNamespace="http://schemas.microsoft.com/office/2006/metadata/properties" ma:root="true" ma:fieldsID="f57c80b7909eb7b50f2c27f876266eff" ns2:_="" ns3:_="">
    <xsd:import namespace="3065f7d6-2bd0-45ef-abde-09685c539131"/>
    <xsd:import namespace="06f2e3b4-e9f3-4034-8137-8f620c41af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5f7d6-2bd0-45ef-abde-09685c539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95a85b-a8e9-4312-809d-276f9d64c7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2e3b4-e9f3-4034-8137-8f620c41af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f16b0cf-c6ea-4205-a5b4-8966d76a482c}" ma:internalName="TaxCatchAll" ma:showField="CatchAllData" ma:web="06f2e3b4-e9f3-4034-8137-8f620c41af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65f7d6-2bd0-45ef-abde-09685c539131">
      <Terms xmlns="http://schemas.microsoft.com/office/infopath/2007/PartnerControls"/>
    </lcf76f155ced4ddcb4097134ff3c332f>
    <TaxCatchAll xmlns="06f2e3b4-e9f3-4034-8137-8f620c41aff8" xsi:nil="true"/>
  </documentManagement>
</p:properties>
</file>

<file path=customXml/itemProps1.xml><?xml version="1.0" encoding="utf-8"?>
<ds:datastoreItem xmlns:ds="http://schemas.openxmlformats.org/officeDocument/2006/customXml" ds:itemID="{428AB8ED-355B-4A86-ABFA-C76CB974C6D4}"/>
</file>

<file path=customXml/itemProps2.xml><?xml version="1.0" encoding="utf-8"?>
<ds:datastoreItem xmlns:ds="http://schemas.openxmlformats.org/officeDocument/2006/customXml" ds:itemID="{3783C4D3-C20C-4DBA-8C0A-DFB4140B0306}"/>
</file>

<file path=customXml/itemProps3.xml><?xml version="1.0" encoding="utf-8"?>
<ds:datastoreItem xmlns:ds="http://schemas.openxmlformats.org/officeDocument/2006/customXml" ds:itemID="{55DB38E4-6B70-46F5-8FDD-6AB1128284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Sean Williams</dc:creator>
  <cp:lastModifiedBy>Sean Williams</cp:lastModifiedBy>
  <cp:revision>1</cp:revision>
  <dcterms:created xsi:type="dcterms:W3CDTF">2026-03-04T14:06:32Z</dcterms:created>
  <dcterms:modified xsi:type="dcterms:W3CDTF">2026-03-04T14:07:23Z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0x0101000A3CDCA52D6EAF46AB0A131D45847CB2</vt:lpwstr>
  </property>
</Properties>
</file>