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F08D-548B-029A-868A-2DECEEC37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F47CA-E159-34A9-8D36-D70D1A7D9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54309-A1A6-0CD7-05CA-36A3B95C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5345D-A617-21BD-7CD8-EE1D6B07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4D3E-2941-5E09-6E7A-DFF00D37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125F-2F2B-E710-8BB6-2EBA7474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1265E-A6CF-AD77-D5EB-B63D9F5E6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41CAB-52F8-3A29-128E-0A5F29B4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CBA0-B6ED-EC79-12CE-BD1A8565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3642-BB9D-BEDC-8C0F-115300E2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1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770B2-6E80-5123-4F6B-6DB60097D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050B9-563C-4797-1B96-517FE0AC5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64CE-32AB-EF33-4F8F-D0B1DA37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9446-3099-35A2-3E97-01F48442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6B0E1-CACC-43C9-3DCE-154B454A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1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24AD-A9D4-3395-FB33-F19416B1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ADE41-A0D4-A389-DC82-9DEA8FBC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8BE23-A307-A107-C365-0B8CC3DD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A0881-6A2F-56E4-E526-466F3FCC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27672-B5F8-EB50-15A4-83158092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1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B867-44F0-1D7C-8D65-0A8D7233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264BF-EBF1-14E9-02DC-98AB775D9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C814-DA06-07E1-09D9-F0B8A494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B6CC4-E533-7EC1-1A84-762F85BE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E1A43-320A-CCE0-44AD-C86E5B49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00B8-8867-A467-5BD5-A51CEBCE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D24C-7D65-731E-2939-ACBCB6AD1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8BF79-CC4E-2D3A-8E56-C51658819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D41BB-31DC-AD7D-72E4-3ECA6E40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C1311-AB08-904A-4DEE-149AEA2F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4B414-00E8-D4EE-5EE6-E627EE97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9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F3FC-C5D3-08B7-6B8C-A58EC054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F849F-9D98-6EF1-331C-62611502C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7665C-D7C7-EA18-DCC4-71B8E718C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A6720-243B-BBFA-536C-CF4547637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4AB33-83A6-9741-6B1F-32D7A3448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BD8AB-A34F-2F95-AF63-6546011A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C39B2-ED32-5117-5744-670F0E8A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D8F6F-193B-AC67-B848-60F48099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0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FD30-724E-59A0-9883-BB0EB977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C566F-C707-19D4-F34D-BC7BA5EE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B06BD-A2D3-3C5E-6562-62B8B737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D1263-921E-1213-F962-D5744300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F0202-2FDD-B8A8-A5F4-9E32B4B6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D1C0E-8109-211F-2708-3BFFDBFE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5928-EBF6-2D1C-38D1-DE29D49B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05DE-CEC7-0FCF-4717-AC8FB352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DD45-C2CB-CBD4-824C-8B866D2C2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8FE7D-3396-D0D9-21F7-EA2737D69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C6B69-6288-62ED-86DC-448835A8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CAC43-D59E-8832-70B9-C3B9A936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152F-1BC2-8C5B-311B-E6672BB5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8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7B17-D553-48A9-C2CD-7E13D767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58928-654B-6F26-4432-3F6A3D09D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397CF-E2DF-6349-0B29-59CF38028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FF175-F1F3-4EEE-B713-AB38C156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EC607-EC97-E68D-B4D6-3884A50F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6C551-AB7F-ECE2-44B4-E0B94B3D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8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241C2-A47C-33FB-2FF5-DEEF0161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0283A-B6BC-0A6E-24B5-66CD7E0A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0029E-3C33-9360-2F1E-B1455D087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22A5EA-AA4B-4EA6-9FF0-BFA0E8F60FB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A84DA-B0DD-0F30-66AA-BFAF50918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966B-4E89-109D-D71C-5AA309DA6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CA862-31A6-4BC5-BE25-B78D612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4CC8B-F157-80D8-9144-CF4DC66B3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CDCA52D6EAF46AB0A131D45847CB2" ma:contentTypeVersion="19" ma:contentTypeDescription="Create a new document." ma:contentTypeScope="" ma:versionID="ce3fcc6c260513f5b10aed94cc05992e">
  <xsd:schema xmlns:xsd="http://www.w3.org/2001/XMLSchema" xmlns:xs="http://www.w3.org/2001/XMLSchema" xmlns:p="http://schemas.microsoft.com/office/2006/metadata/properties" xmlns:ns2="3065f7d6-2bd0-45ef-abde-09685c539131" xmlns:ns3="06f2e3b4-e9f3-4034-8137-8f620c41aff8" targetNamespace="http://schemas.microsoft.com/office/2006/metadata/properties" ma:root="true" ma:fieldsID="f57c80b7909eb7b50f2c27f876266eff" ns2:_="" ns3:_="">
    <xsd:import namespace="3065f7d6-2bd0-45ef-abde-09685c539131"/>
    <xsd:import namespace="06f2e3b4-e9f3-4034-8137-8f620c41a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5f7d6-2bd0-45ef-abde-09685c539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95a85b-a8e9-4312-809d-276f9d64c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e3b4-e9f3-4034-8137-8f620c41a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16b0cf-c6ea-4205-a5b4-8966d76a482c}" ma:internalName="TaxCatchAll" ma:showField="CatchAllData" ma:web="06f2e3b4-e9f3-4034-8137-8f620c41a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5f7d6-2bd0-45ef-abde-09685c539131">
      <Terms xmlns="http://schemas.microsoft.com/office/infopath/2007/PartnerControls"/>
    </lcf76f155ced4ddcb4097134ff3c332f>
    <TaxCatchAll xmlns="06f2e3b4-e9f3-4034-8137-8f620c41aff8" xsi:nil="true"/>
  </documentManagement>
</p:properties>
</file>

<file path=customXml/itemProps1.xml><?xml version="1.0" encoding="utf-8"?>
<ds:datastoreItem xmlns:ds="http://schemas.openxmlformats.org/officeDocument/2006/customXml" ds:itemID="{CA15FB40-F4C9-4A4E-8D99-4E10AD9D49F0}"/>
</file>

<file path=customXml/itemProps2.xml><?xml version="1.0" encoding="utf-8"?>
<ds:datastoreItem xmlns:ds="http://schemas.openxmlformats.org/officeDocument/2006/customXml" ds:itemID="{6BC45FCB-A0A3-4200-978A-1D3729DC7ED1}"/>
</file>

<file path=customXml/itemProps3.xml><?xml version="1.0" encoding="utf-8"?>
<ds:datastoreItem xmlns:ds="http://schemas.openxmlformats.org/officeDocument/2006/customXml" ds:itemID="{55F27B4C-6152-4616-B095-6EFE1045BE7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Williams</dc:creator>
  <cp:lastModifiedBy>Sean Williams</cp:lastModifiedBy>
  <cp:revision>1</cp:revision>
  <dcterms:created xsi:type="dcterms:W3CDTF">2026-03-04T14:06:35Z</dcterms:created>
  <dcterms:modified xsi:type="dcterms:W3CDTF">2026-03-04T14:07:39Z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0x0101000A3CDCA52D6EAF46AB0A131D45847CB2</vt:lpwstr>
  </property>
</Properties>
</file>