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CFB2-32CD-F1E0-A099-454DA504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C71E8-24FB-8169-4284-A09D7FBD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0479-F13C-F75B-2E56-5F6B4B1F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7315-0B4A-AC00-1D9A-A4F3A209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C630-D1D3-54DE-2451-F165E045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6DC2-6417-4D5A-949E-EDDC0F5C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18AA6-000A-C973-5FBE-3B3A113F2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9CB4-CC89-29AC-697D-F85ECA53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917C-5D97-8843-9BD2-CFA180BF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50B2-88A3-A29F-D547-7FE5866F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3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E361-7E3B-F4E1-951A-01EFFE4D2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1ED6B-8DA7-CDA3-523E-7FA2BDA5A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D67F-3FAD-9336-3E1F-0020796C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1C7B4-3A68-CBE6-3AC4-C56AC4F4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503BC-441D-959F-0453-FD2FC8A7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69B1-46DE-742E-08FD-1E83AF7B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FF92-B07A-D869-1BC9-438C567C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1AAA-5F94-629C-B7F7-6E112E61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6824F-D39B-9FD3-DB5E-ABB28D19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A4C0-BFE1-5648-9646-46F9C4A0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3026-D4F8-9C46-281F-B4AE8E47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43F4D-8ED7-F5C0-BCC2-C910FF11E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9EDC6-A217-5A43-EFF6-5D922532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3BD1-BC10-38B3-81AF-57EF014F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2F642-43B4-AE67-20BF-519C8AA1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8124-B993-BDA5-ACF4-95D801A7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6CE7-7D11-4563-C346-F186FD420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5D485-24F6-1CF6-4251-4DA7BE228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1A282-6236-DCFB-10BC-4592AC60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39C15-6FD3-DC5D-A5E4-B85EC8E9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3B49D-A816-4BA4-FC55-ACFFE796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7BC0-8B87-7EE5-98E4-8C30AD12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CF453-101E-ADCB-EDBA-3960BDBF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CBA85-D250-41F9-CD38-E7D997991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484B7-B3EF-7C15-F51B-319F5F449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94384-0611-9908-306A-C20C6095F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85168-4C7B-1668-9210-96943124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9A198-E067-E254-754C-A573369D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3501F-EE63-F4CE-0F15-11D5CBD0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6C9F-2D37-5B26-2E75-CF02D1D2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81FE7-7E73-BFCF-366B-75565920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68EDD-3356-76FA-D73B-33399A0C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3B8B5-D271-1393-DF34-98B12397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6358D-DD68-8691-A4F7-9E7C7DED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5E501-8583-E155-DE80-C9869B06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CA63-442F-99E3-C408-DCD6EBAB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0141-9047-0699-C03F-A75CEF96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A1DC-6B13-796F-BEB7-FDEAE6CB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99957-78DE-57BD-AF24-6C6F3CA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F2CC6-B890-30F1-877B-FBD1EB15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2AA5D-5D65-964B-9993-6526B98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B8136-BC42-7298-C03E-1189503E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E128-5641-2305-6DA3-C7ADCA6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1C9D2-9DBF-6FE4-BE20-43C179159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343AB-E13E-9C67-5046-EEC23617A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92D1B-B370-F861-D306-ED4B1A15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1DBC3-E9BB-94ED-2094-0FC66D5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A0FA3-8C47-5702-8671-016AC8BA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57E39-46D8-E2E4-8E48-7F5D9C70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AF34B-FEDC-B7E3-FB78-0586A5763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22C6-EFB2-3929-5340-DD8E31041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FAC6B-80E3-4C35-AB84-2686A78FB12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1EB3C-2FA2-ABDD-B9F2-C9719E2A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F857A-35A2-0CAA-65CA-ACBDBB0C7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01A99B-946B-4FB7-BD38-6C7AF3B9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8658B-DAEE-D44C-5198-BA841996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DCA52D6EAF46AB0A131D45847CB2" ma:contentTypeVersion="19" ma:contentTypeDescription="Create a new document." ma:contentTypeScope="" ma:versionID="ce3fcc6c260513f5b10aed94cc05992e">
  <xsd:schema xmlns:xsd="http://www.w3.org/2001/XMLSchema" xmlns:xs="http://www.w3.org/2001/XMLSchema" xmlns:p="http://schemas.microsoft.com/office/2006/metadata/properties" xmlns:ns2="3065f7d6-2bd0-45ef-abde-09685c539131" xmlns:ns3="06f2e3b4-e9f3-4034-8137-8f620c41aff8" targetNamespace="http://schemas.microsoft.com/office/2006/metadata/properties" ma:root="true" ma:fieldsID="f57c80b7909eb7b50f2c27f876266eff" ns2:_="" ns3:_="">
    <xsd:import namespace="3065f7d6-2bd0-45ef-abde-09685c539131"/>
    <xsd:import namespace="06f2e3b4-e9f3-4034-8137-8f620c41a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5f7d6-2bd0-45ef-abde-09685c539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95a85b-a8e9-4312-809d-276f9d64c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e3b4-e9f3-4034-8137-8f620c41a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6b0cf-c6ea-4205-a5b4-8966d76a482c}" ma:internalName="TaxCatchAll" ma:showField="CatchAllData" ma:web="06f2e3b4-e9f3-4034-8137-8f620c41a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5f7d6-2bd0-45ef-abde-09685c539131">
      <Terms xmlns="http://schemas.microsoft.com/office/infopath/2007/PartnerControls"/>
    </lcf76f155ced4ddcb4097134ff3c332f>
    <TaxCatchAll xmlns="06f2e3b4-e9f3-4034-8137-8f620c41aff8" xsi:nil="true"/>
  </documentManagement>
</p:properties>
</file>

<file path=customXml/itemProps1.xml><?xml version="1.0" encoding="utf-8"?>
<ds:datastoreItem xmlns:ds="http://schemas.openxmlformats.org/officeDocument/2006/customXml" ds:itemID="{695C39F4-5F38-4189-AA8F-05BD2DE24294}"/>
</file>

<file path=customXml/itemProps2.xml><?xml version="1.0" encoding="utf-8"?>
<ds:datastoreItem xmlns:ds="http://schemas.openxmlformats.org/officeDocument/2006/customXml" ds:itemID="{E622ABA5-B763-4B04-9014-FED28975290C}"/>
</file>

<file path=customXml/itemProps3.xml><?xml version="1.0" encoding="utf-8"?>
<ds:datastoreItem xmlns:ds="http://schemas.openxmlformats.org/officeDocument/2006/customXml" ds:itemID="{583E9620-B4B7-4977-90A4-71548D9F77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Williams</dc:creator>
  <cp:lastModifiedBy>Sean Williams</cp:lastModifiedBy>
  <cp:revision>1</cp:revision>
  <dcterms:created xsi:type="dcterms:W3CDTF">2026-05-04T15:35:21Z</dcterms:created>
  <dcterms:modified xsi:type="dcterms:W3CDTF">2026-05-04T15:35:41Z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0x0101000A3CDCA52D6EAF46AB0A131D45847CB2</vt:lpwstr>
  </property>
</Properties>
</file>